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9" r:id="rId4"/>
  </p:sldMasterIdLst>
  <p:notesMasterIdLst>
    <p:notesMasterId r:id="rId25"/>
  </p:notesMasterIdLst>
  <p:sldIdLst>
    <p:sldId id="298" r:id="rId5"/>
    <p:sldId id="306" r:id="rId6"/>
    <p:sldId id="304" r:id="rId7"/>
    <p:sldId id="303" r:id="rId8"/>
    <p:sldId id="305" r:id="rId9"/>
    <p:sldId id="307" r:id="rId10"/>
    <p:sldId id="320" r:id="rId11"/>
    <p:sldId id="308" r:id="rId12"/>
    <p:sldId id="309" r:id="rId13"/>
    <p:sldId id="310" r:id="rId14"/>
    <p:sldId id="323" r:id="rId15"/>
    <p:sldId id="317" r:id="rId16"/>
    <p:sldId id="318" r:id="rId17"/>
    <p:sldId id="311" r:id="rId18"/>
    <p:sldId id="313" r:id="rId19"/>
    <p:sldId id="314" r:id="rId20"/>
    <p:sldId id="319" r:id="rId21"/>
    <p:sldId id="321" r:id="rId22"/>
    <p:sldId id="322" r:id="rId23"/>
    <p:sldId id="31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2328"/>
    <a:srgbClr val="000000"/>
    <a:srgbClr val="338BF5"/>
    <a:srgbClr val="228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0D475-579B-47D7-8A88-31CDB54DA2BD}" v="1054" dt="2024-03-02T05:45:49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mshi Varma" userId="653f2e15f0f5e72a" providerId="LiveId" clId="{B910D475-579B-47D7-8A88-31CDB54DA2BD}"/>
    <pc:docChg chg="undo custSel addSld delSld modSld sldOrd">
      <pc:chgData name="Vamshi Varma" userId="653f2e15f0f5e72a" providerId="LiveId" clId="{B910D475-579B-47D7-8A88-31CDB54DA2BD}" dt="2024-03-02T05:52:48.539" v="8300" actId="20577"/>
      <pc:docMkLst>
        <pc:docMk/>
      </pc:docMkLst>
      <pc:sldChg chg="addSp delSp modSp mod modTransition setBg delDesignElem">
        <pc:chgData name="Vamshi Varma" userId="653f2e15f0f5e72a" providerId="LiveId" clId="{B910D475-579B-47D7-8A88-31CDB54DA2BD}" dt="2024-03-02T05:45:02.853" v="8288"/>
        <pc:sldMkLst>
          <pc:docMk/>
          <pc:sldMk cId="193143965" sldId="298"/>
        </pc:sldMkLst>
        <pc:spChg chg="del mod">
          <ac:chgData name="Vamshi Varma" userId="653f2e15f0f5e72a" providerId="LiveId" clId="{B910D475-579B-47D7-8A88-31CDB54DA2BD}" dt="2024-02-24T06:54:19.634" v="4302" actId="478"/>
          <ac:spMkLst>
            <pc:docMk/>
            <pc:sldMk cId="193143965" sldId="298"/>
            <ac:spMk id="2" creationId="{9AB2EA78-AEB3-469B-9025-3B17201A457B}"/>
          </ac:spMkLst>
        </pc:spChg>
        <pc:spChg chg="add mod">
          <ac:chgData name="Vamshi Varma" userId="653f2e15f0f5e72a" providerId="LiveId" clId="{B910D475-579B-47D7-8A88-31CDB54DA2BD}" dt="2024-03-02T04:59:21.157" v="7992" actId="20577"/>
          <ac:spMkLst>
            <pc:docMk/>
            <pc:sldMk cId="193143965" sldId="298"/>
            <ac:spMk id="2" creationId="{F59A6092-9702-62CF-37F8-1554C60CEE09}"/>
          </ac:spMkLst>
        </pc:spChg>
        <pc:spChg chg="del mod">
          <ac:chgData name="Vamshi Varma" userId="653f2e15f0f5e72a" providerId="LiveId" clId="{B910D475-579B-47D7-8A88-31CDB54DA2BD}" dt="2024-02-24T06:16:30.368" v="4131" actId="21"/>
          <ac:spMkLst>
            <pc:docMk/>
            <pc:sldMk cId="193143965" sldId="298"/>
            <ac:spMk id="3" creationId="{255E1F2F-E259-4EA8-9FFD-3A10AF541859}"/>
          </ac:spMkLst>
        </pc:spChg>
        <pc:spChg chg="add del mod">
          <ac:chgData name="Vamshi Varma" userId="653f2e15f0f5e72a" providerId="LiveId" clId="{B910D475-579B-47D7-8A88-31CDB54DA2BD}" dt="2024-02-24T06:55:32.663" v="4385" actId="478"/>
          <ac:spMkLst>
            <pc:docMk/>
            <pc:sldMk cId="193143965" sldId="298"/>
            <ac:spMk id="8" creationId="{BFD4BC5F-9275-21D8-0BF1-00C39DC0058C}"/>
          </ac:spMkLst>
        </pc:spChg>
        <pc:spChg chg="add mod">
          <ac:chgData name="Vamshi Varma" userId="653f2e15f0f5e72a" providerId="LiveId" clId="{B910D475-579B-47D7-8A88-31CDB54DA2BD}" dt="2024-03-02T03:54:44.164" v="7232" actId="14100"/>
          <ac:spMkLst>
            <pc:docMk/>
            <pc:sldMk cId="193143965" sldId="298"/>
            <ac:spMk id="10" creationId="{7483D96D-431E-66C7-3DCF-259901C842F7}"/>
          </ac:spMkLst>
        </pc:spChg>
        <pc:spChg chg="add del mod">
          <ac:chgData name="Vamshi Varma" userId="653f2e15f0f5e72a" providerId="LiveId" clId="{B910D475-579B-47D7-8A88-31CDB54DA2BD}" dt="2024-02-24T06:55:43.512" v="4388" actId="478"/>
          <ac:spMkLst>
            <pc:docMk/>
            <pc:sldMk cId="193143965" sldId="298"/>
            <ac:spMk id="12" creationId="{7440F756-70BA-563E-979F-AC70B2D246AC}"/>
          </ac:spMkLst>
        </pc:spChg>
        <pc:spChg chg="del">
          <ac:chgData name="Vamshi Varma" userId="653f2e15f0f5e72a" providerId="LiveId" clId="{B910D475-579B-47D7-8A88-31CDB54DA2BD}" dt="2024-02-24T04:16:11.539" v="2852"/>
          <ac:spMkLst>
            <pc:docMk/>
            <pc:sldMk cId="193143965" sldId="298"/>
            <ac:spMk id="33" creationId="{2FDF0794-1B86-42B2-B8C7-F60123E638ED}"/>
          </ac:spMkLst>
        </pc:spChg>
        <pc:spChg chg="del">
          <ac:chgData name="Vamshi Varma" userId="653f2e15f0f5e72a" providerId="LiveId" clId="{B910D475-579B-47D7-8A88-31CDB54DA2BD}" dt="2024-02-24T04:16:11.539" v="2852"/>
          <ac:spMkLst>
            <pc:docMk/>
            <pc:sldMk cId="193143965" sldId="298"/>
            <ac:spMk id="35" creationId="{C5373426-E26E-431D-959C-5DB96C0B6208}"/>
          </ac:spMkLst>
        </pc:spChg>
        <pc:spChg chg="del">
          <ac:chgData name="Vamshi Varma" userId="653f2e15f0f5e72a" providerId="LiveId" clId="{B910D475-579B-47D7-8A88-31CDB54DA2BD}" dt="2024-02-24T04:16:11.539" v="2852"/>
          <ac:spMkLst>
            <pc:docMk/>
            <pc:sldMk cId="193143965" sldId="298"/>
            <ac:spMk id="39" creationId="{EDC90921-9082-491B-940E-827D679F3478}"/>
          </ac:spMkLst>
        </pc:spChg>
        <pc:picChg chg="add del mod">
          <ac:chgData name="Vamshi Varma" userId="653f2e15f0f5e72a" providerId="LiveId" clId="{B910D475-579B-47D7-8A88-31CDB54DA2BD}" dt="2024-02-24T06:52:50.763" v="4292" actId="478"/>
          <ac:picMkLst>
            <pc:docMk/>
            <pc:sldMk cId="193143965" sldId="298"/>
            <ac:picMk id="4" creationId="{65810330-F0B5-43C9-BC34-094FFB5C0529}"/>
          </ac:picMkLst>
        </pc:picChg>
        <pc:picChg chg="add mod">
          <ac:chgData name="Vamshi Varma" userId="653f2e15f0f5e72a" providerId="LiveId" clId="{B910D475-579B-47D7-8A88-31CDB54DA2BD}" dt="2024-02-24T07:34:29.264" v="4533" actId="1440"/>
          <ac:picMkLst>
            <pc:docMk/>
            <pc:sldMk cId="193143965" sldId="298"/>
            <ac:picMk id="6" creationId="{788A7CDF-B00F-0BC4-A290-173EBCEE79C2}"/>
          </ac:picMkLst>
        </pc:picChg>
        <pc:picChg chg="add mod">
          <ac:chgData name="Vamshi Varma" userId="653f2e15f0f5e72a" providerId="LiveId" clId="{B910D475-579B-47D7-8A88-31CDB54DA2BD}" dt="2024-02-23T04:17:55.367" v="57" actId="688"/>
          <ac:picMkLst>
            <pc:docMk/>
            <pc:sldMk cId="193143965" sldId="298"/>
            <ac:picMk id="1026" creationId="{4B55402C-1541-5600-FFE5-4AED876A4B45}"/>
          </ac:picMkLst>
        </pc:picChg>
        <pc:cxnChg chg="del">
          <ac:chgData name="Vamshi Varma" userId="653f2e15f0f5e72a" providerId="LiveId" clId="{B910D475-579B-47D7-8A88-31CDB54DA2BD}" dt="2024-02-24T04:16:11.539" v="2852"/>
          <ac:cxnSpMkLst>
            <pc:docMk/>
            <pc:sldMk cId="193143965" sldId="298"/>
            <ac:cxnSpMk id="37" creationId="{96D07482-83A3-4451-943C-B46961082957}"/>
          </ac:cxnSpMkLst>
        </pc:cxnChg>
      </pc:sldChg>
      <pc:sldChg chg="addSp delSp modSp del mod">
        <pc:chgData name="Vamshi Varma" userId="653f2e15f0f5e72a" providerId="LiveId" clId="{B910D475-579B-47D7-8A88-31CDB54DA2BD}" dt="2024-03-02T04:59:24.967" v="7993" actId="47"/>
        <pc:sldMkLst>
          <pc:docMk/>
          <pc:sldMk cId="2933514334" sldId="300"/>
        </pc:sldMkLst>
        <pc:spChg chg="del mod">
          <ac:chgData name="Vamshi Varma" userId="653f2e15f0f5e72a" providerId="LiveId" clId="{B910D475-579B-47D7-8A88-31CDB54DA2BD}" dt="2024-03-02T03:48:56.654" v="7162" actId="478"/>
          <ac:spMkLst>
            <pc:docMk/>
            <pc:sldMk cId="2933514334" sldId="300"/>
            <ac:spMk id="2" creationId="{75AC86D3-8FD1-4F47-A319-7D0542E48B2F}"/>
          </ac:spMkLst>
        </pc:spChg>
        <pc:spChg chg="add mod">
          <ac:chgData name="Vamshi Varma" userId="653f2e15f0f5e72a" providerId="LiveId" clId="{B910D475-579B-47D7-8A88-31CDB54DA2BD}" dt="2024-02-24T06:57:13.514" v="4418" actId="20577"/>
          <ac:spMkLst>
            <pc:docMk/>
            <pc:sldMk cId="2933514334" sldId="300"/>
            <ac:spMk id="5" creationId="{0F01D69C-ED6F-24FD-D321-BAAD2E0CEFD1}"/>
          </ac:spMkLst>
        </pc:spChg>
        <pc:graphicFrameChg chg="del">
          <ac:chgData name="Vamshi Varma" userId="653f2e15f0f5e72a" providerId="LiveId" clId="{B910D475-579B-47D7-8A88-31CDB54DA2BD}" dt="2024-02-23T04:32:20.574" v="76" actId="478"/>
          <ac:graphicFrameMkLst>
            <pc:docMk/>
            <pc:sldMk cId="2933514334" sldId="300"/>
            <ac:graphicFrameMk id="4" creationId="{C266CDD0-3E96-40BD-8324-62D1DD86152D}"/>
          </ac:graphicFrameMkLst>
        </pc:graphicFrameChg>
        <pc:picChg chg="add del mod">
          <ac:chgData name="Vamshi Varma" userId="653f2e15f0f5e72a" providerId="LiveId" clId="{B910D475-579B-47D7-8A88-31CDB54DA2BD}" dt="2024-02-23T06:44:23.435" v="1252" actId="21"/>
          <ac:picMkLst>
            <pc:docMk/>
            <pc:sldMk cId="2933514334" sldId="300"/>
            <ac:picMk id="6" creationId="{F7FC6418-C4F8-7E4E-1F2D-EAAC851B930E}"/>
          </ac:picMkLst>
        </pc:picChg>
        <pc:picChg chg="add del mod">
          <ac:chgData name="Vamshi Varma" userId="653f2e15f0f5e72a" providerId="LiveId" clId="{B910D475-579B-47D7-8A88-31CDB54DA2BD}" dt="2024-02-23T06:46:03.417" v="1263" actId="478"/>
          <ac:picMkLst>
            <pc:docMk/>
            <pc:sldMk cId="2933514334" sldId="300"/>
            <ac:picMk id="7" creationId="{F7FC6418-C4F8-7E4E-1F2D-EAAC851B930E}"/>
          </ac:picMkLst>
        </pc:picChg>
        <pc:picChg chg="add del mod">
          <ac:chgData name="Vamshi Varma" userId="653f2e15f0f5e72a" providerId="LiveId" clId="{B910D475-579B-47D7-8A88-31CDB54DA2BD}" dt="2024-02-24T04:05:16.671" v="2796" actId="478"/>
          <ac:picMkLst>
            <pc:docMk/>
            <pc:sldMk cId="2933514334" sldId="300"/>
            <ac:picMk id="8" creationId="{BEBAACF9-ED1A-9D4B-72A1-A1D2F3ECE2CC}"/>
          </ac:picMkLst>
        </pc:picChg>
        <pc:picChg chg="add del mod">
          <ac:chgData name="Vamshi Varma" userId="653f2e15f0f5e72a" providerId="LiveId" clId="{B910D475-579B-47D7-8A88-31CDB54DA2BD}" dt="2024-02-24T04:08:18.280" v="2818" actId="478"/>
          <ac:picMkLst>
            <pc:docMk/>
            <pc:sldMk cId="2933514334" sldId="300"/>
            <ac:picMk id="9" creationId="{BB6AE20D-35CE-08BD-C277-6162902E8F48}"/>
          </ac:picMkLst>
        </pc:picChg>
        <pc:picChg chg="add mod">
          <ac:chgData name="Vamshi Varma" userId="653f2e15f0f5e72a" providerId="LiveId" clId="{B910D475-579B-47D7-8A88-31CDB54DA2BD}" dt="2024-02-24T04:08:19.075" v="2819"/>
          <ac:picMkLst>
            <pc:docMk/>
            <pc:sldMk cId="2933514334" sldId="300"/>
            <ac:picMk id="10" creationId="{787637B2-F44D-4236-DB44-5A183FA95C18}"/>
          </ac:picMkLst>
        </pc:picChg>
        <pc:picChg chg="add mod ord">
          <ac:chgData name="Vamshi Varma" userId="653f2e15f0f5e72a" providerId="LiveId" clId="{B910D475-579B-47D7-8A88-31CDB54DA2BD}" dt="2024-03-02T03:48:05.567" v="7147" actId="29295"/>
          <ac:picMkLst>
            <pc:docMk/>
            <pc:sldMk cId="2933514334" sldId="300"/>
            <ac:picMk id="11" creationId="{C8DF8762-6FCC-DD59-B838-34F4FB77DCE1}"/>
          </ac:picMkLst>
        </pc:picChg>
      </pc:sldChg>
      <pc:sldChg chg="new del">
        <pc:chgData name="Vamshi Varma" userId="653f2e15f0f5e72a" providerId="LiveId" clId="{B910D475-579B-47D7-8A88-31CDB54DA2BD}" dt="2024-02-23T05:10:52.977" v="320" actId="47"/>
        <pc:sldMkLst>
          <pc:docMk/>
          <pc:sldMk cId="3961127838" sldId="301"/>
        </pc:sldMkLst>
      </pc:sldChg>
      <pc:sldChg chg="addSp delSp modSp new del mod">
        <pc:chgData name="Vamshi Varma" userId="653f2e15f0f5e72a" providerId="LiveId" clId="{B910D475-579B-47D7-8A88-31CDB54DA2BD}" dt="2024-02-23T06:26:50.856" v="1006" actId="47"/>
        <pc:sldMkLst>
          <pc:docMk/>
          <pc:sldMk cId="3698055324" sldId="302"/>
        </pc:sldMkLst>
        <pc:spChg chg="mod">
          <ac:chgData name="Vamshi Varma" userId="653f2e15f0f5e72a" providerId="LiveId" clId="{B910D475-579B-47D7-8A88-31CDB54DA2BD}" dt="2024-02-23T06:26:44.172" v="1005" actId="20577"/>
          <ac:spMkLst>
            <pc:docMk/>
            <pc:sldMk cId="3698055324" sldId="302"/>
            <ac:spMk id="2" creationId="{4FB9B1B6-C807-12DA-5CBA-0D00DA323D18}"/>
          </ac:spMkLst>
        </pc:spChg>
        <pc:spChg chg="add del mod">
          <ac:chgData name="Vamshi Varma" userId="653f2e15f0f5e72a" providerId="LiveId" clId="{B910D475-579B-47D7-8A88-31CDB54DA2BD}" dt="2024-02-23T06:26:41.067" v="1003"/>
          <ac:spMkLst>
            <pc:docMk/>
            <pc:sldMk cId="3698055324" sldId="302"/>
            <ac:spMk id="3" creationId="{B1C4904E-1B59-3A60-D296-1AC7C3A0D389}"/>
          </ac:spMkLst>
        </pc:spChg>
      </pc:sldChg>
      <pc:sldChg chg="addSp delSp modSp new add del mod">
        <pc:chgData name="Vamshi Varma" userId="653f2e15f0f5e72a" providerId="LiveId" clId="{B910D475-579B-47D7-8A88-31CDB54DA2BD}" dt="2024-03-02T04:22:36.219" v="7649" actId="207"/>
        <pc:sldMkLst>
          <pc:docMk/>
          <pc:sldMk cId="1325904477" sldId="303"/>
        </pc:sldMkLst>
        <pc:spChg chg="mod">
          <ac:chgData name="Vamshi Varma" userId="653f2e15f0f5e72a" providerId="LiveId" clId="{B910D475-579B-47D7-8A88-31CDB54DA2BD}" dt="2024-02-24T06:13:07.044" v="4124" actId="27636"/>
          <ac:spMkLst>
            <pc:docMk/>
            <pc:sldMk cId="1325904477" sldId="303"/>
            <ac:spMk id="2" creationId="{239A12A8-4600-EF2D-D9EA-F421ADF290EE}"/>
          </ac:spMkLst>
        </pc:spChg>
        <pc:spChg chg="add mod">
          <ac:chgData name="Vamshi Varma" userId="653f2e15f0f5e72a" providerId="LiveId" clId="{B910D475-579B-47D7-8A88-31CDB54DA2BD}" dt="2024-02-23T15:18:45.058" v="2100" actId="20577"/>
          <ac:spMkLst>
            <pc:docMk/>
            <pc:sldMk cId="1325904477" sldId="303"/>
            <ac:spMk id="3" creationId="{24CE10BF-67C9-CF7B-50EA-4E559014F499}"/>
          </ac:spMkLst>
        </pc:spChg>
        <pc:spChg chg="add mod">
          <ac:chgData name="Vamshi Varma" userId="653f2e15f0f5e72a" providerId="LiveId" clId="{B910D475-579B-47D7-8A88-31CDB54DA2BD}" dt="2024-03-02T04:22:36.219" v="7649" actId="207"/>
          <ac:spMkLst>
            <pc:docMk/>
            <pc:sldMk cId="1325904477" sldId="303"/>
            <ac:spMk id="25" creationId="{6A04CF14-7692-3EC2-B4C7-C8DB0E32081A}"/>
          </ac:spMkLst>
        </pc:spChg>
        <pc:grpChg chg="add del mod">
          <ac:chgData name="Vamshi Varma" userId="653f2e15f0f5e72a" providerId="LiveId" clId="{B910D475-579B-47D7-8A88-31CDB54DA2BD}" dt="2024-02-23T06:10:52.325" v="680" actId="164"/>
          <ac:grpSpMkLst>
            <pc:docMk/>
            <pc:sldMk cId="1325904477" sldId="303"/>
            <ac:grpSpMk id="14" creationId="{2AD1FFD8-5766-ACA4-CD49-9061E3A11C1D}"/>
          </ac:grpSpMkLst>
        </pc:grpChg>
        <pc:picChg chg="add mod ord">
          <ac:chgData name="Vamshi Varma" userId="653f2e15f0f5e72a" providerId="LiveId" clId="{B910D475-579B-47D7-8A88-31CDB54DA2BD}" dt="2024-03-02T03:48:32.491" v="7159" actId="962"/>
          <ac:picMkLst>
            <pc:docMk/>
            <pc:sldMk cId="1325904477" sldId="303"/>
            <ac:picMk id="4" creationId="{4939282D-D21B-CB6D-0801-EDE9AE7EE4E3}"/>
          </ac:picMkLst>
        </pc:picChg>
        <pc:picChg chg="add mod">
          <ac:chgData name="Vamshi Varma" userId="653f2e15f0f5e72a" providerId="LiveId" clId="{B910D475-579B-47D7-8A88-31CDB54DA2BD}" dt="2024-02-29T05:35:00.967" v="6871" actId="167"/>
          <ac:picMkLst>
            <pc:docMk/>
            <pc:sldMk cId="1325904477" sldId="303"/>
            <ac:picMk id="4" creationId="{805F6E58-5718-B2B2-65E8-66FC73A8DD7A}"/>
          </ac:picMkLst>
        </pc:picChg>
        <pc:picChg chg="add mod">
          <ac:chgData name="Vamshi Varma" userId="653f2e15f0f5e72a" providerId="LiveId" clId="{B910D475-579B-47D7-8A88-31CDB54DA2BD}" dt="2024-02-23T06:15:10.659" v="727" actId="1076"/>
          <ac:picMkLst>
            <pc:docMk/>
            <pc:sldMk cId="1325904477" sldId="303"/>
            <ac:picMk id="5" creationId="{728AB500-C967-4D67-0E4B-173AC85CF434}"/>
          </ac:picMkLst>
        </pc:picChg>
        <pc:picChg chg="add mod topLvl">
          <ac:chgData name="Vamshi Varma" userId="653f2e15f0f5e72a" providerId="LiveId" clId="{B910D475-579B-47D7-8A88-31CDB54DA2BD}" dt="2024-02-23T06:10:53.427" v="682" actId="14100"/>
          <ac:picMkLst>
            <pc:docMk/>
            <pc:sldMk cId="1325904477" sldId="303"/>
            <ac:picMk id="7" creationId="{84A6F9E5-E212-5B5A-A0B7-FA37AEDB67B2}"/>
          </ac:picMkLst>
        </pc:picChg>
        <pc:picChg chg="add mod topLvl">
          <ac:chgData name="Vamshi Varma" userId="653f2e15f0f5e72a" providerId="LiveId" clId="{B910D475-579B-47D7-8A88-31CDB54DA2BD}" dt="2024-02-23T06:10:53.427" v="682" actId="14100"/>
          <ac:picMkLst>
            <pc:docMk/>
            <pc:sldMk cId="1325904477" sldId="303"/>
            <ac:picMk id="9" creationId="{557BBD55-BCF4-4F94-1DAF-51A8E597202F}"/>
          </ac:picMkLst>
        </pc:picChg>
        <pc:picChg chg="add mod topLvl">
          <ac:chgData name="Vamshi Varma" userId="653f2e15f0f5e72a" providerId="LiveId" clId="{B910D475-579B-47D7-8A88-31CDB54DA2BD}" dt="2024-02-23T06:10:53.427" v="682" actId="14100"/>
          <ac:picMkLst>
            <pc:docMk/>
            <pc:sldMk cId="1325904477" sldId="303"/>
            <ac:picMk id="11" creationId="{CF9B5A13-A29F-99E0-D7DF-92A5A1593036}"/>
          </ac:picMkLst>
        </pc:picChg>
        <pc:picChg chg="add mod topLvl">
          <ac:chgData name="Vamshi Varma" userId="653f2e15f0f5e72a" providerId="LiveId" clId="{B910D475-579B-47D7-8A88-31CDB54DA2BD}" dt="2024-02-23T06:10:53.427" v="682" actId="14100"/>
          <ac:picMkLst>
            <pc:docMk/>
            <pc:sldMk cId="1325904477" sldId="303"/>
            <ac:picMk id="13" creationId="{0F25623C-0AE2-C2E7-F64D-8CB983AC1B9F}"/>
          </ac:picMkLst>
        </pc:picChg>
        <pc:picChg chg="add mod">
          <ac:chgData name="Vamshi Varma" userId="653f2e15f0f5e72a" providerId="LiveId" clId="{B910D475-579B-47D7-8A88-31CDB54DA2BD}" dt="2024-02-23T06:15:19.027" v="731" actId="1076"/>
          <ac:picMkLst>
            <pc:docMk/>
            <pc:sldMk cId="1325904477" sldId="303"/>
            <ac:picMk id="16" creationId="{847B2ED6-D2FD-22E2-DC8D-8DB96BEA746D}"/>
          </ac:picMkLst>
        </pc:picChg>
        <pc:picChg chg="add mod">
          <ac:chgData name="Vamshi Varma" userId="653f2e15f0f5e72a" providerId="LiveId" clId="{B910D475-579B-47D7-8A88-31CDB54DA2BD}" dt="2024-02-23T15:19:08.105" v="2102" actId="1076"/>
          <ac:picMkLst>
            <pc:docMk/>
            <pc:sldMk cId="1325904477" sldId="303"/>
            <ac:picMk id="18" creationId="{5799DFAD-DAE9-40DF-CB30-ED3BC3FED190}"/>
          </ac:picMkLst>
        </pc:picChg>
        <pc:picChg chg="add mod">
          <ac:chgData name="Vamshi Varma" userId="653f2e15f0f5e72a" providerId="LiveId" clId="{B910D475-579B-47D7-8A88-31CDB54DA2BD}" dt="2024-02-23T15:19:03.483" v="2101" actId="1076"/>
          <ac:picMkLst>
            <pc:docMk/>
            <pc:sldMk cId="1325904477" sldId="303"/>
            <ac:picMk id="20" creationId="{C760327A-15E9-0127-6585-952294BF2921}"/>
          </ac:picMkLst>
        </pc:picChg>
        <pc:picChg chg="add mod">
          <ac:chgData name="Vamshi Varma" userId="653f2e15f0f5e72a" providerId="LiveId" clId="{B910D475-579B-47D7-8A88-31CDB54DA2BD}" dt="2024-02-23T07:05:04.203" v="1446" actId="1076"/>
          <ac:picMkLst>
            <pc:docMk/>
            <pc:sldMk cId="1325904477" sldId="303"/>
            <ac:picMk id="22" creationId="{353747A2-8F73-1419-6E5F-87BC86699647}"/>
          </ac:picMkLst>
        </pc:picChg>
        <pc:picChg chg="add mod">
          <ac:chgData name="Vamshi Varma" userId="653f2e15f0f5e72a" providerId="LiveId" clId="{B910D475-579B-47D7-8A88-31CDB54DA2BD}" dt="2024-02-23T06:15:33.076" v="736" actId="1076"/>
          <ac:picMkLst>
            <pc:docMk/>
            <pc:sldMk cId="1325904477" sldId="303"/>
            <ac:picMk id="24" creationId="{F4F00F7E-A938-90F2-FF82-41702936FECB}"/>
          </ac:picMkLst>
        </pc:picChg>
        <pc:picChg chg="add del mod">
          <ac:chgData name="Vamshi Varma" userId="653f2e15f0f5e72a" providerId="LiveId" clId="{B910D475-579B-47D7-8A88-31CDB54DA2BD}" dt="2024-02-24T04:05:05.457" v="2792" actId="478"/>
          <ac:picMkLst>
            <pc:docMk/>
            <pc:sldMk cId="1325904477" sldId="303"/>
            <ac:picMk id="26" creationId="{35F01939-4616-F288-7750-BD9604F903EE}"/>
          </ac:picMkLst>
        </pc:picChg>
        <pc:picChg chg="add del mod">
          <ac:chgData name="Vamshi Varma" userId="653f2e15f0f5e72a" providerId="LiveId" clId="{B910D475-579B-47D7-8A88-31CDB54DA2BD}" dt="2024-02-24T04:08:07.520" v="2814" actId="478"/>
          <ac:picMkLst>
            <pc:docMk/>
            <pc:sldMk cId="1325904477" sldId="303"/>
            <ac:picMk id="27" creationId="{BE189E2E-8230-E8C9-C731-3D3D3AC368E8}"/>
          </ac:picMkLst>
        </pc:picChg>
        <pc:picChg chg="add mod">
          <ac:chgData name="Vamshi Varma" userId="653f2e15f0f5e72a" providerId="LiveId" clId="{B910D475-579B-47D7-8A88-31CDB54DA2BD}" dt="2024-02-24T04:08:08.356" v="2815"/>
          <ac:picMkLst>
            <pc:docMk/>
            <pc:sldMk cId="1325904477" sldId="303"/>
            <ac:picMk id="28" creationId="{1EA66F94-3D2B-54D5-EC91-C463C05B7B0E}"/>
          </ac:picMkLst>
        </pc:picChg>
      </pc:sldChg>
      <pc:sldChg chg="add del">
        <pc:chgData name="Vamshi Varma" userId="653f2e15f0f5e72a" providerId="LiveId" clId="{B910D475-579B-47D7-8A88-31CDB54DA2BD}" dt="2024-02-23T05:10:50.652" v="319" actId="47"/>
        <pc:sldMkLst>
          <pc:docMk/>
          <pc:sldMk cId="2862186124" sldId="303"/>
        </pc:sldMkLst>
      </pc:sldChg>
      <pc:sldChg chg="addSp delSp modSp new add del mod ord modClrScheme chgLayout">
        <pc:chgData name="Vamshi Varma" userId="653f2e15f0f5e72a" providerId="LiveId" clId="{B910D475-579B-47D7-8A88-31CDB54DA2BD}" dt="2024-03-02T05:09:44" v="8071" actId="20577"/>
        <pc:sldMkLst>
          <pc:docMk/>
          <pc:sldMk cId="3168088107" sldId="304"/>
        </pc:sldMkLst>
        <pc:spChg chg="del">
          <ac:chgData name="Vamshi Varma" userId="653f2e15f0f5e72a" providerId="LiveId" clId="{B910D475-579B-47D7-8A88-31CDB54DA2BD}" dt="2024-02-23T05:23:53.710" v="458" actId="700"/>
          <ac:spMkLst>
            <pc:docMk/>
            <pc:sldMk cId="3168088107" sldId="304"/>
            <ac:spMk id="2" creationId="{1D0E9776-D39B-C8A3-6BCA-5D79D5AF127A}"/>
          </ac:spMkLst>
        </pc:spChg>
        <pc:spChg chg="add mod">
          <ac:chgData name="Vamshi Varma" userId="653f2e15f0f5e72a" providerId="LiveId" clId="{B910D475-579B-47D7-8A88-31CDB54DA2BD}" dt="2024-02-29T05:10:23.582" v="6770" actId="1076"/>
          <ac:spMkLst>
            <pc:docMk/>
            <pc:sldMk cId="3168088107" sldId="304"/>
            <ac:spMk id="4" creationId="{D89AE2EF-7ADC-5F8A-D4C7-1948555FCB67}"/>
          </ac:spMkLst>
        </pc:spChg>
        <pc:spChg chg="add mod">
          <ac:chgData name="Vamshi Varma" userId="653f2e15f0f5e72a" providerId="LiveId" clId="{B910D475-579B-47D7-8A88-31CDB54DA2BD}" dt="2024-03-02T05:09:44" v="8071" actId="20577"/>
          <ac:spMkLst>
            <pc:docMk/>
            <pc:sldMk cId="3168088107" sldId="304"/>
            <ac:spMk id="6" creationId="{7B5BFD2C-13A2-CEC8-E406-097AD46878D9}"/>
          </ac:spMkLst>
        </pc:spChg>
        <pc:spChg chg="add del mod">
          <ac:chgData name="Vamshi Varma" userId="653f2e15f0f5e72a" providerId="LiveId" clId="{B910D475-579B-47D7-8A88-31CDB54DA2BD}" dt="2024-02-23T05:27:43.718" v="511"/>
          <ac:spMkLst>
            <pc:docMk/>
            <pc:sldMk cId="3168088107" sldId="304"/>
            <ac:spMk id="8" creationId="{2198CC66-44E5-F93A-1678-828D3308C21F}"/>
          </ac:spMkLst>
        </pc:spChg>
        <pc:spChg chg="add mod">
          <ac:chgData name="Vamshi Varma" userId="653f2e15f0f5e72a" providerId="LiveId" clId="{B910D475-579B-47D7-8A88-31CDB54DA2BD}" dt="2024-02-24T07:18:30.859" v="4526" actId="1037"/>
          <ac:spMkLst>
            <pc:docMk/>
            <pc:sldMk cId="3168088107" sldId="304"/>
            <ac:spMk id="10" creationId="{998C6351-7B56-6216-CB2B-892D3657243F}"/>
          </ac:spMkLst>
        </pc:spChg>
        <pc:spChg chg="add mod">
          <ac:chgData name="Vamshi Varma" userId="653f2e15f0f5e72a" providerId="LiveId" clId="{B910D475-579B-47D7-8A88-31CDB54DA2BD}" dt="2024-02-24T03:42:04.519" v="2152" actId="20577"/>
          <ac:spMkLst>
            <pc:docMk/>
            <pc:sldMk cId="3168088107" sldId="304"/>
            <ac:spMk id="12" creationId="{C76996B6-B8A9-9341-8E5D-4C44A9F75F2B}"/>
          </ac:spMkLst>
        </pc:spChg>
        <pc:picChg chg="add del mod">
          <ac:chgData name="Vamshi Varma" userId="653f2e15f0f5e72a" providerId="LiveId" clId="{B910D475-579B-47D7-8A88-31CDB54DA2BD}" dt="2024-03-02T03:48:20.243" v="7152" actId="478"/>
          <ac:picMkLst>
            <pc:docMk/>
            <pc:sldMk cId="3168088107" sldId="304"/>
            <ac:picMk id="2" creationId="{B9589AD0-AE38-89B6-4E40-0FC7835FDDDB}"/>
          </ac:picMkLst>
        </pc:picChg>
        <pc:picChg chg="add mod ord">
          <ac:chgData name="Vamshi Varma" userId="653f2e15f0f5e72a" providerId="LiveId" clId="{B910D475-579B-47D7-8A88-31CDB54DA2BD}" dt="2024-03-02T03:48:40.429" v="7160" actId="167"/>
          <ac:picMkLst>
            <pc:docMk/>
            <pc:sldMk cId="3168088107" sldId="304"/>
            <ac:picMk id="3" creationId="{AC98557E-0AD9-BD6C-F43F-6C8FB61D640A}"/>
          </ac:picMkLst>
        </pc:picChg>
        <pc:picChg chg="add mod">
          <ac:chgData name="Vamshi Varma" userId="653f2e15f0f5e72a" providerId="LiveId" clId="{B910D475-579B-47D7-8A88-31CDB54DA2BD}" dt="2024-02-23T06:25:59.552" v="995" actId="1076"/>
          <ac:picMkLst>
            <pc:docMk/>
            <pc:sldMk cId="3168088107" sldId="304"/>
            <ac:picMk id="14" creationId="{1683DE9E-38B4-225F-6516-A81CCCC12A60}"/>
          </ac:picMkLst>
        </pc:picChg>
        <pc:picChg chg="add mod">
          <ac:chgData name="Vamshi Varma" userId="653f2e15f0f5e72a" providerId="LiveId" clId="{B910D475-579B-47D7-8A88-31CDB54DA2BD}" dt="2024-02-23T06:26:24.697" v="998" actId="1076"/>
          <ac:picMkLst>
            <pc:docMk/>
            <pc:sldMk cId="3168088107" sldId="304"/>
            <ac:picMk id="16" creationId="{322F2B28-2C86-A65C-316B-26B0C61FAF1A}"/>
          </ac:picMkLst>
        </pc:picChg>
        <pc:picChg chg="add del mod">
          <ac:chgData name="Vamshi Varma" userId="653f2e15f0f5e72a" providerId="LiveId" clId="{B910D475-579B-47D7-8A88-31CDB54DA2BD}" dt="2024-02-24T04:04:59.865" v="2790" actId="478"/>
          <ac:picMkLst>
            <pc:docMk/>
            <pc:sldMk cId="3168088107" sldId="304"/>
            <ac:picMk id="17" creationId="{B091B2F8-74EF-8F61-0E5F-23251CB12597}"/>
          </ac:picMkLst>
        </pc:picChg>
        <pc:picChg chg="add del mod">
          <ac:chgData name="Vamshi Varma" userId="653f2e15f0f5e72a" providerId="LiveId" clId="{B910D475-579B-47D7-8A88-31CDB54DA2BD}" dt="2024-02-24T04:08:02.822" v="2812" actId="478"/>
          <ac:picMkLst>
            <pc:docMk/>
            <pc:sldMk cId="3168088107" sldId="304"/>
            <ac:picMk id="18" creationId="{647C9767-B6B5-985F-A24B-221B81E7A4E9}"/>
          </ac:picMkLst>
        </pc:picChg>
        <pc:picChg chg="add mod">
          <ac:chgData name="Vamshi Varma" userId="653f2e15f0f5e72a" providerId="LiveId" clId="{B910D475-579B-47D7-8A88-31CDB54DA2BD}" dt="2024-02-24T04:08:03.544" v="2813"/>
          <ac:picMkLst>
            <pc:docMk/>
            <pc:sldMk cId="3168088107" sldId="304"/>
            <ac:picMk id="19" creationId="{33DEBBAF-C496-90D7-71C6-4B59A9D42655}"/>
          </ac:picMkLst>
        </pc:picChg>
        <pc:picChg chg="add mod">
          <ac:chgData name="Vamshi Varma" userId="653f2e15f0f5e72a" providerId="LiveId" clId="{B910D475-579B-47D7-8A88-31CDB54DA2BD}" dt="2024-02-29T05:10:23.582" v="6770" actId="1076"/>
          <ac:picMkLst>
            <pc:docMk/>
            <pc:sldMk cId="3168088107" sldId="304"/>
            <ac:picMk id="3074" creationId="{AEBF8950-27E4-B512-80B6-8526284F3736}"/>
          </ac:picMkLst>
        </pc:picChg>
        <pc:picChg chg="add del mod">
          <ac:chgData name="Vamshi Varma" userId="653f2e15f0f5e72a" providerId="LiveId" clId="{B910D475-579B-47D7-8A88-31CDB54DA2BD}" dt="2024-03-02T03:47:32.219" v="7097" actId="478"/>
          <ac:picMkLst>
            <pc:docMk/>
            <pc:sldMk cId="3168088107" sldId="304"/>
            <ac:picMk id="3076" creationId="{6F000E17-9F22-09C7-3551-90A921ED4520}"/>
          </ac:picMkLst>
        </pc:picChg>
      </pc:sldChg>
      <pc:sldChg chg="addSp delSp modSp new mod">
        <pc:chgData name="Vamshi Varma" userId="653f2e15f0f5e72a" providerId="LiveId" clId="{B910D475-579B-47D7-8A88-31CDB54DA2BD}" dt="2024-03-02T03:49:26.257" v="7167"/>
        <pc:sldMkLst>
          <pc:docMk/>
          <pc:sldMk cId="688858604" sldId="305"/>
        </pc:sldMkLst>
        <pc:spChg chg="add mod">
          <ac:chgData name="Vamshi Varma" userId="653f2e15f0f5e72a" providerId="LiveId" clId="{B910D475-579B-47D7-8A88-31CDB54DA2BD}" dt="2024-02-23T08:06:06.114" v="1973" actId="1038"/>
          <ac:spMkLst>
            <pc:docMk/>
            <pc:sldMk cId="688858604" sldId="305"/>
            <ac:spMk id="2" creationId="{DA3FE6EF-220E-359D-B0C5-717FB1D9FA62}"/>
          </ac:spMkLst>
        </pc:spChg>
        <pc:picChg chg="add mod">
          <ac:chgData name="Vamshi Varma" userId="653f2e15f0f5e72a" providerId="LiveId" clId="{B910D475-579B-47D7-8A88-31CDB54DA2BD}" dt="2024-02-29T05:35:24.313" v="6874" actId="167"/>
          <ac:picMkLst>
            <pc:docMk/>
            <pc:sldMk cId="688858604" sldId="305"/>
            <ac:picMk id="3" creationId="{1724D6EA-2F4C-95A1-6A85-54C26BDD5EF2}"/>
          </ac:picMkLst>
        </pc:picChg>
        <pc:picChg chg="add mod ord">
          <ac:chgData name="Vamshi Varma" userId="653f2e15f0f5e72a" providerId="LiveId" clId="{B910D475-579B-47D7-8A88-31CDB54DA2BD}" dt="2024-03-02T03:49:24.006" v="7166" actId="962"/>
          <ac:picMkLst>
            <pc:docMk/>
            <pc:sldMk cId="688858604" sldId="305"/>
            <ac:picMk id="3" creationId="{4231CA83-535F-7988-D140-BEB657DED9CD}"/>
          </ac:picMkLst>
        </pc:picChg>
        <pc:picChg chg="add del mod">
          <ac:chgData name="Vamshi Varma" userId="653f2e15f0f5e72a" providerId="LiveId" clId="{B910D475-579B-47D7-8A88-31CDB54DA2BD}" dt="2024-02-24T04:04:53.824" v="2788" actId="478"/>
          <ac:picMkLst>
            <pc:docMk/>
            <pc:sldMk cId="688858604" sldId="305"/>
            <ac:picMk id="3" creationId="{CA4B5200-DCEE-A4C0-817F-133D075E1CEC}"/>
          </ac:picMkLst>
        </pc:picChg>
        <pc:picChg chg="add mod">
          <ac:chgData name="Vamshi Varma" userId="653f2e15f0f5e72a" providerId="LiveId" clId="{B910D475-579B-47D7-8A88-31CDB54DA2BD}" dt="2024-03-02T03:49:26.257" v="7167"/>
          <ac:picMkLst>
            <pc:docMk/>
            <pc:sldMk cId="688858604" sldId="305"/>
            <ac:picMk id="4" creationId="{85FBA1E5-844E-CA19-3A09-53CA97D5ED1F}"/>
          </ac:picMkLst>
        </pc:picChg>
        <pc:picChg chg="add mod">
          <ac:chgData name="Vamshi Varma" userId="653f2e15f0f5e72a" providerId="LiveId" clId="{B910D475-579B-47D7-8A88-31CDB54DA2BD}" dt="2024-02-23T07:33:53.386" v="1638" actId="14100"/>
          <ac:picMkLst>
            <pc:docMk/>
            <pc:sldMk cId="688858604" sldId="305"/>
            <ac:picMk id="5" creationId="{691427D5-A34E-2384-BC9B-9AD9249660D4}"/>
          </ac:picMkLst>
        </pc:picChg>
        <pc:picChg chg="add del mod">
          <ac:chgData name="Vamshi Varma" userId="653f2e15f0f5e72a" providerId="LiveId" clId="{B910D475-579B-47D7-8A88-31CDB54DA2BD}" dt="2024-02-24T04:07:54.572" v="2810" actId="478"/>
          <ac:picMkLst>
            <pc:docMk/>
            <pc:sldMk cId="688858604" sldId="305"/>
            <ac:picMk id="6" creationId="{FB8FED61-421C-3BB1-BC7D-0ECE755D9557}"/>
          </ac:picMkLst>
        </pc:picChg>
        <pc:picChg chg="add mod">
          <ac:chgData name="Vamshi Varma" userId="653f2e15f0f5e72a" providerId="LiveId" clId="{B910D475-579B-47D7-8A88-31CDB54DA2BD}" dt="2024-02-24T04:07:55.322" v="2811"/>
          <ac:picMkLst>
            <pc:docMk/>
            <pc:sldMk cId="688858604" sldId="305"/>
            <ac:picMk id="7" creationId="{4532A471-6192-0937-5E4F-01E69876B981}"/>
          </ac:picMkLst>
        </pc:picChg>
      </pc:sldChg>
      <pc:sldChg chg="new del">
        <pc:chgData name="Vamshi Varma" userId="653f2e15f0f5e72a" providerId="LiveId" clId="{B910D475-579B-47D7-8A88-31CDB54DA2BD}" dt="2024-02-23T06:31:09.719" v="1010" actId="47"/>
        <pc:sldMkLst>
          <pc:docMk/>
          <pc:sldMk cId="116548411" sldId="306"/>
        </pc:sldMkLst>
      </pc:sldChg>
      <pc:sldChg chg="addSp delSp modSp new mod ord modTransition">
        <pc:chgData name="Vamshi Varma" userId="653f2e15f0f5e72a" providerId="LiveId" clId="{B910D475-579B-47D7-8A88-31CDB54DA2BD}" dt="2024-03-02T05:45:09.779" v="8289"/>
        <pc:sldMkLst>
          <pc:docMk/>
          <pc:sldMk cId="1678083440" sldId="306"/>
        </pc:sldMkLst>
        <pc:spChg chg="add del mod">
          <ac:chgData name="Vamshi Varma" userId="653f2e15f0f5e72a" providerId="LiveId" clId="{B910D475-579B-47D7-8A88-31CDB54DA2BD}" dt="2024-02-23T06:33:32.119" v="1047"/>
          <ac:spMkLst>
            <pc:docMk/>
            <pc:sldMk cId="1678083440" sldId="306"/>
            <ac:spMk id="2" creationId="{CBDF6CFC-D552-2DF3-A7BF-BEA1CC33F4DD}"/>
          </ac:spMkLst>
        </pc:spChg>
        <pc:spChg chg="add mod">
          <ac:chgData name="Vamshi Varma" userId="653f2e15f0f5e72a" providerId="LiveId" clId="{B910D475-579B-47D7-8A88-31CDB54DA2BD}" dt="2024-02-23T07:11:57.573" v="1495" actId="1076"/>
          <ac:spMkLst>
            <pc:docMk/>
            <pc:sldMk cId="1678083440" sldId="306"/>
            <ac:spMk id="3" creationId="{F71E68DA-BA90-5AB9-FF0F-3AC287EA3083}"/>
          </ac:spMkLst>
        </pc:spChg>
        <pc:spChg chg="add mod">
          <ac:chgData name="Vamshi Varma" userId="653f2e15f0f5e72a" providerId="LiveId" clId="{B910D475-579B-47D7-8A88-31CDB54DA2BD}" dt="2024-02-23T07:12:27.527" v="1498" actId="14100"/>
          <ac:spMkLst>
            <pc:docMk/>
            <pc:sldMk cId="1678083440" sldId="306"/>
            <ac:spMk id="4" creationId="{038BA15E-DA74-23E8-5CB0-38116227CE9E}"/>
          </ac:spMkLst>
        </pc:spChg>
        <pc:picChg chg="add mod">
          <ac:chgData name="Vamshi Varma" userId="653f2e15f0f5e72a" providerId="LiveId" clId="{B910D475-579B-47D7-8A88-31CDB54DA2BD}" dt="2024-02-29T05:37:09.680" v="6953"/>
          <ac:picMkLst>
            <pc:docMk/>
            <pc:sldMk cId="1678083440" sldId="306"/>
            <ac:picMk id="2" creationId="{4DFDA0D8-CD0B-EABB-81E0-68BE7AB1E9E5}"/>
          </ac:picMkLst>
        </pc:picChg>
        <pc:picChg chg="add mod">
          <ac:chgData name="Vamshi Varma" userId="653f2e15f0f5e72a" providerId="LiveId" clId="{B910D475-579B-47D7-8A88-31CDB54DA2BD}" dt="2024-03-02T03:46:58.547" v="7089"/>
          <ac:picMkLst>
            <pc:docMk/>
            <pc:sldMk cId="1678083440" sldId="306"/>
            <ac:picMk id="2" creationId="{97B21EF5-3A75-ECA6-7994-365BBFBF7D8F}"/>
          </ac:picMkLst>
        </pc:picChg>
        <pc:picChg chg="add del mod">
          <ac:chgData name="Vamshi Varma" userId="653f2e15f0f5e72a" providerId="LiveId" clId="{B910D475-579B-47D7-8A88-31CDB54DA2BD}" dt="2024-02-29T05:38:12.276" v="6973" actId="1037"/>
          <ac:picMkLst>
            <pc:docMk/>
            <pc:sldMk cId="1678083440" sldId="306"/>
            <ac:picMk id="5" creationId="{36EF5295-C619-B9AA-C4D8-1B8F218B36B1}"/>
          </ac:picMkLst>
        </pc:picChg>
        <pc:picChg chg="add mod">
          <ac:chgData name="Vamshi Varma" userId="653f2e15f0f5e72a" providerId="LiveId" clId="{B910D475-579B-47D7-8A88-31CDB54DA2BD}" dt="2024-02-23T06:43:44.115" v="1244"/>
          <ac:picMkLst>
            <pc:docMk/>
            <pc:sldMk cId="1678083440" sldId="306"/>
            <ac:picMk id="5" creationId="{5AF768D8-68C0-4D24-CA9B-8703F5BBAFA8}"/>
          </ac:picMkLst>
        </pc:picChg>
        <pc:picChg chg="add">
          <ac:chgData name="Vamshi Varma" userId="653f2e15f0f5e72a" providerId="LiveId" clId="{B910D475-579B-47D7-8A88-31CDB54DA2BD}" dt="2024-03-02T03:47:08.641" v="7090"/>
          <ac:picMkLst>
            <pc:docMk/>
            <pc:sldMk cId="1678083440" sldId="306"/>
            <ac:picMk id="5" creationId="{BC5FB7EC-5AAA-6BFC-F491-7D0863F0CFAC}"/>
          </ac:picMkLst>
        </pc:picChg>
        <pc:picChg chg="add del mod ord">
          <ac:chgData name="Vamshi Varma" userId="653f2e15f0f5e72a" providerId="LiveId" clId="{B910D475-579B-47D7-8A88-31CDB54DA2BD}" dt="2024-03-02T03:48:14.322" v="7148" actId="478"/>
          <ac:picMkLst>
            <pc:docMk/>
            <pc:sldMk cId="1678083440" sldId="306"/>
            <ac:picMk id="6" creationId="{BCC20F53-5F17-FCF4-8CCA-4F831196010F}"/>
          </ac:picMkLst>
        </pc:picChg>
        <pc:picChg chg="add mod">
          <ac:chgData name="Vamshi Varma" userId="653f2e15f0f5e72a" providerId="LiveId" clId="{B910D475-579B-47D7-8A88-31CDB54DA2BD}" dt="2024-02-29T05:38:07.855" v="6969"/>
          <ac:picMkLst>
            <pc:docMk/>
            <pc:sldMk cId="1678083440" sldId="306"/>
            <ac:picMk id="6" creationId="{C8177BA4-1402-324C-870A-E9789A5B9DF8}"/>
          </ac:picMkLst>
        </pc:picChg>
        <pc:picChg chg="add del mod">
          <ac:chgData name="Vamshi Varma" userId="653f2e15f0f5e72a" providerId="LiveId" clId="{B910D475-579B-47D7-8A88-31CDB54DA2BD}" dt="2024-02-23T06:45:58.790" v="1261" actId="478"/>
          <ac:picMkLst>
            <pc:docMk/>
            <pc:sldMk cId="1678083440" sldId="306"/>
            <ac:picMk id="6" creationId="{FC9464C9-72A9-B053-A871-D0BE05B2ACE4}"/>
          </ac:picMkLst>
        </pc:picChg>
        <pc:picChg chg="add mod ord">
          <ac:chgData name="Vamshi Varma" userId="653f2e15f0f5e72a" providerId="LiveId" clId="{B910D475-579B-47D7-8A88-31CDB54DA2BD}" dt="2024-03-02T03:48:44.602" v="7161" actId="167"/>
          <ac:picMkLst>
            <pc:docMk/>
            <pc:sldMk cId="1678083440" sldId="306"/>
            <ac:picMk id="7" creationId="{A7228713-686D-8BFF-C18B-597899A3F1E5}"/>
          </ac:picMkLst>
        </pc:picChg>
        <pc:picChg chg="add del mod">
          <ac:chgData name="Vamshi Varma" userId="653f2e15f0f5e72a" providerId="LiveId" clId="{B910D475-579B-47D7-8A88-31CDB54DA2BD}" dt="2024-02-24T04:05:11.375" v="2794" actId="478"/>
          <ac:picMkLst>
            <pc:docMk/>
            <pc:sldMk cId="1678083440" sldId="306"/>
            <ac:picMk id="7" creationId="{B6F7B991-9211-9907-72CD-902496D2EB04}"/>
          </ac:picMkLst>
        </pc:picChg>
        <pc:picChg chg="add mod">
          <ac:chgData name="Vamshi Varma" userId="653f2e15f0f5e72a" providerId="LiveId" clId="{B910D475-579B-47D7-8A88-31CDB54DA2BD}" dt="2024-03-02T05:05:11.764" v="7998"/>
          <ac:picMkLst>
            <pc:docMk/>
            <pc:sldMk cId="1678083440" sldId="306"/>
            <ac:picMk id="8" creationId="{7692ABCD-A7D8-533E-6178-AA421B8EDAE9}"/>
          </ac:picMkLst>
        </pc:picChg>
        <pc:picChg chg="add del mod">
          <ac:chgData name="Vamshi Varma" userId="653f2e15f0f5e72a" providerId="LiveId" clId="{B910D475-579B-47D7-8A88-31CDB54DA2BD}" dt="2024-02-29T03:57:39.690" v="6496" actId="478"/>
          <ac:picMkLst>
            <pc:docMk/>
            <pc:sldMk cId="1678083440" sldId="306"/>
            <ac:picMk id="9" creationId="{EE76C86B-7DE1-A154-9D92-5C701639231A}"/>
          </ac:picMkLst>
        </pc:picChg>
        <pc:picChg chg="add del mod">
          <ac:chgData name="Vamshi Varma" userId="653f2e15f0f5e72a" providerId="LiveId" clId="{B910D475-579B-47D7-8A88-31CDB54DA2BD}" dt="2024-02-24T04:08:13.430" v="2816" actId="478"/>
          <ac:picMkLst>
            <pc:docMk/>
            <pc:sldMk cId="1678083440" sldId="306"/>
            <ac:picMk id="10" creationId="{3104071B-5C62-7F29-A962-F9031CBA9897}"/>
          </ac:picMkLst>
        </pc:picChg>
        <pc:picChg chg="add mod ord">
          <ac:chgData name="Vamshi Varma" userId="653f2e15f0f5e72a" providerId="LiveId" clId="{B910D475-579B-47D7-8A88-31CDB54DA2BD}" dt="2024-02-29T05:38:12.748" v="6974" actId="166"/>
          <ac:picMkLst>
            <pc:docMk/>
            <pc:sldMk cId="1678083440" sldId="306"/>
            <ac:picMk id="11" creationId="{01FC66A1-FE0B-2D6A-8D94-EEF7387C047D}"/>
          </ac:picMkLst>
        </pc:picChg>
        <pc:picChg chg="add mod">
          <ac:chgData name="Vamshi Varma" userId="653f2e15f0f5e72a" providerId="LiveId" clId="{B910D475-579B-47D7-8A88-31CDB54DA2BD}" dt="2024-02-29T03:57:40.478" v="6498" actId="14100"/>
          <ac:picMkLst>
            <pc:docMk/>
            <pc:sldMk cId="1678083440" sldId="306"/>
            <ac:picMk id="2050" creationId="{AE77A761-E38E-FF1B-6239-478AAA3EE03B}"/>
          </ac:picMkLst>
        </pc:picChg>
        <pc:picChg chg="add del mod">
          <ac:chgData name="Vamshi Varma" userId="653f2e15f0f5e72a" providerId="LiveId" clId="{B910D475-579B-47D7-8A88-31CDB54DA2BD}" dt="2024-02-29T05:16:59.583" v="6865" actId="478"/>
          <ac:picMkLst>
            <pc:docMk/>
            <pc:sldMk cId="1678083440" sldId="306"/>
            <ac:picMk id="2052" creationId="{E8E694F9-0788-F49C-6ACB-068581BFDCA9}"/>
          </ac:picMkLst>
        </pc:picChg>
      </pc:sldChg>
      <pc:sldChg chg="addSp delSp modSp new mod">
        <pc:chgData name="Vamshi Varma" userId="653f2e15f0f5e72a" providerId="LiveId" clId="{B910D475-579B-47D7-8A88-31CDB54DA2BD}" dt="2024-03-02T03:49:53.215" v="7171" actId="962"/>
        <pc:sldMkLst>
          <pc:docMk/>
          <pc:sldMk cId="2012375316" sldId="307"/>
        </pc:sldMkLst>
        <pc:spChg chg="add mod">
          <ac:chgData name="Vamshi Varma" userId="653f2e15f0f5e72a" providerId="LiveId" clId="{B910D475-579B-47D7-8A88-31CDB54DA2BD}" dt="2024-02-23T07:41:17.601" v="1670" actId="1076"/>
          <ac:spMkLst>
            <pc:docMk/>
            <pc:sldMk cId="2012375316" sldId="307"/>
            <ac:spMk id="2" creationId="{15D12442-914E-CF2D-573C-76C33AC6BE0B}"/>
          </ac:spMkLst>
        </pc:spChg>
        <pc:spChg chg="add mod">
          <ac:chgData name="Vamshi Varma" userId="653f2e15f0f5e72a" providerId="LiveId" clId="{B910D475-579B-47D7-8A88-31CDB54DA2BD}" dt="2024-02-28T06:32:55.288" v="5053" actId="20577"/>
          <ac:spMkLst>
            <pc:docMk/>
            <pc:sldMk cId="2012375316" sldId="307"/>
            <ac:spMk id="3" creationId="{AE8CA533-02E6-E96E-302F-D57A99ECFB75}"/>
          </ac:spMkLst>
        </pc:spChg>
        <pc:picChg chg="add del mod">
          <ac:chgData name="Vamshi Varma" userId="653f2e15f0f5e72a" providerId="LiveId" clId="{B910D475-579B-47D7-8A88-31CDB54DA2BD}" dt="2024-02-24T04:04:47.141" v="2786" actId="478"/>
          <ac:picMkLst>
            <pc:docMk/>
            <pc:sldMk cId="2012375316" sldId="307"/>
            <ac:picMk id="3" creationId="{E7156274-49B0-C97D-D762-4BBCED42BF0D}"/>
          </ac:picMkLst>
        </pc:picChg>
        <pc:picChg chg="add del mod">
          <ac:chgData name="Vamshi Varma" userId="653f2e15f0f5e72a" providerId="LiveId" clId="{B910D475-579B-47D7-8A88-31CDB54DA2BD}" dt="2024-02-24T04:07:39.454" v="2808" actId="478"/>
          <ac:picMkLst>
            <pc:docMk/>
            <pc:sldMk cId="2012375316" sldId="307"/>
            <ac:picMk id="4" creationId="{56403060-3DB0-05EA-B0DC-96689815878F}"/>
          </ac:picMkLst>
        </pc:picChg>
        <pc:picChg chg="add mod ord">
          <ac:chgData name="Vamshi Varma" userId="653f2e15f0f5e72a" providerId="LiveId" clId="{B910D475-579B-47D7-8A88-31CDB54DA2BD}" dt="2024-03-02T03:49:53.215" v="7171" actId="962"/>
          <ac:picMkLst>
            <pc:docMk/>
            <pc:sldMk cId="2012375316" sldId="307"/>
            <ac:picMk id="4" creationId="{842AC30B-EB44-9574-483C-D3B46FB2F91D}"/>
          </ac:picMkLst>
        </pc:picChg>
        <pc:picChg chg="add mod">
          <ac:chgData name="Vamshi Varma" userId="653f2e15f0f5e72a" providerId="LiveId" clId="{B910D475-579B-47D7-8A88-31CDB54DA2BD}" dt="2024-02-29T05:35:38.601" v="6876" actId="167"/>
          <ac:picMkLst>
            <pc:docMk/>
            <pc:sldMk cId="2012375316" sldId="307"/>
            <ac:picMk id="4" creationId="{E762EED6-61FC-3E66-E11D-9BDC63825251}"/>
          </ac:picMkLst>
        </pc:picChg>
        <pc:picChg chg="add mod">
          <ac:chgData name="Vamshi Varma" userId="653f2e15f0f5e72a" providerId="LiveId" clId="{B910D475-579B-47D7-8A88-31CDB54DA2BD}" dt="2024-02-24T04:07:40.426" v="2809"/>
          <ac:picMkLst>
            <pc:docMk/>
            <pc:sldMk cId="2012375316" sldId="307"/>
            <ac:picMk id="5" creationId="{4E4A9567-C973-9423-079A-4C48FC991362}"/>
          </ac:picMkLst>
        </pc:picChg>
        <pc:picChg chg="add mod">
          <ac:chgData name="Vamshi Varma" userId="653f2e15f0f5e72a" providerId="LiveId" clId="{B910D475-579B-47D7-8A88-31CDB54DA2BD}" dt="2024-02-28T06:30:25.996" v="4785" actId="1076"/>
          <ac:picMkLst>
            <pc:docMk/>
            <pc:sldMk cId="2012375316" sldId="307"/>
            <ac:picMk id="2050" creationId="{13E42444-466D-9C52-42D4-140E15A7EE90}"/>
          </ac:picMkLst>
        </pc:picChg>
      </pc:sldChg>
      <pc:sldChg chg="modSp new del mod modClrScheme chgLayout">
        <pc:chgData name="Vamshi Varma" userId="653f2e15f0f5e72a" providerId="LiveId" clId="{B910D475-579B-47D7-8A88-31CDB54DA2BD}" dt="2024-02-23T06:33:08.600" v="1039" actId="47"/>
        <pc:sldMkLst>
          <pc:docMk/>
          <pc:sldMk cId="4215606598" sldId="307"/>
        </pc:sldMkLst>
        <pc:spChg chg="mod ord">
          <ac:chgData name="Vamshi Varma" userId="653f2e15f0f5e72a" providerId="LiveId" clId="{B910D475-579B-47D7-8A88-31CDB54DA2BD}" dt="2024-02-23T06:32:54.834" v="1036" actId="700"/>
          <ac:spMkLst>
            <pc:docMk/>
            <pc:sldMk cId="4215606598" sldId="307"/>
            <ac:spMk id="2" creationId="{1D33F53A-4135-BC53-A342-A148C4DF6728}"/>
          </ac:spMkLst>
        </pc:spChg>
        <pc:spChg chg="mod ord">
          <ac:chgData name="Vamshi Varma" userId="653f2e15f0f5e72a" providerId="LiveId" clId="{B910D475-579B-47D7-8A88-31CDB54DA2BD}" dt="2024-02-23T06:32:59.975" v="1038" actId="1076"/>
          <ac:spMkLst>
            <pc:docMk/>
            <pc:sldMk cId="4215606598" sldId="307"/>
            <ac:spMk id="3" creationId="{B9B8C80D-781F-3E84-4015-3B97BCF068CC}"/>
          </ac:spMkLst>
        </pc:spChg>
      </pc:sldChg>
      <pc:sldChg chg="addSp delSp modSp new mod">
        <pc:chgData name="Vamshi Varma" userId="653f2e15f0f5e72a" providerId="LiveId" clId="{B910D475-579B-47D7-8A88-31CDB54DA2BD}" dt="2024-03-02T03:50:56.538" v="7179" actId="167"/>
        <pc:sldMkLst>
          <pc:docMk/>
          <pc:sldMk cId="3925674260" sldId="308"/>
        </pc:sldMkLst>
        <pc:spChg chg="add mod">
          <ac:chgData name="Vamshi Varma" userId="653f2e15f0f5e72a" providerId="LiveId" clId="{B910D475-579B-47D7-8A88-31CDB54DA2BD}" dt="2024-02-23T08:01:17.399" v="1853" actId="1038"/>
          <ac:spMkLst>
            <pc:docMk/>
            <pc:sldMk cId="3925674260" sldId="308"/>
            <ac:spMk id="3" creationId="{5E73F3B6-070C-7C96-4F22-FD6EB111CAAA}"/>
          </ac:spMkLst>
        </pc:spChg>
        <pc:spChg chg="add del mod">
          <ac:chgData name="Vamshi Varma" userId="653f2e15f0f5e72a" providerId="LiveId" clId="{B910D475-579B-47D7-8A88-31CDB54DA2BD}" dt="2024-02-23T08:01:33.164" v="1856" actId="478"/>
          <ac:spMkLst>
            <pc:docMk/>
            <pc:sldMk cId="3925674260" sldId="308"/>
            <ac:spMk id="6" creationId="{0AB0E5CB-665E-92BD-BD58-C525488EA1E8}"/>
          </ac:spMkLst>
        </pc:spChg>
        <pc:picChg chg="add mod ord">
          <ac:chgData name="Vamshi Varma" userId="653f2e15f0f5e72a" providerId="LiveId" clId="{B910D475-579B-47D7-8A88-31CDB54DA2BD}" dt="2024-03-02T03:50:56.538" v="7179" actId="167"/>
          <ac:picMkLst>
            <pc:docMk/>
            <pc:sldMk cId="3925674260" sldId="308"/>
            <ac:picMk id="2" creationId="{A6DD58AF-43E7-E759-5723-CE19975F1D81}"/>
          </ac:picMkLst>
        </pc:picChg>
        <pc:picChg chg="add del mod">
          <ac:chgData name="Vamshi Varma" userId="653f2e15f0f5e72a" providerId="LiveId" clId="{B910D475-579B-47D7-8A88-31CDB54DA2BD}" dt="2024-02-24T04:04:41.572" v="2784" actId="478"/>
          <ac:picMkLst>
            <pc:docMk/>
            <pc:sldMk cId="3925674260" sldId="308"/>
            <ac:picMk id="4" creationId="{4D56140A-B34C-5719-BBD7-838A14F00793}"/>
          </ac:picMkLst>
        </pc:picChg>
        <pc:picChg chg="add mod">
          <ac:chgData name="Vamshi Varma" userId="653f2e15f0f5e72a" providerId="LiveId" clId="{B910D475-579B-47D7-8A88-31CDB54DA2BD}" dt="2024-02-23T07:49:49.637" v="1700"/>
          <ac:picMkLst>
            <pc:docMk/>
            <pc:sldMk cId="3925674260" sldId="308"/>
            <ac:picMk id="5" creationId="{942EAF2B-14CF-C7FE-11FC-A14BD09BA20D}"/>
          </ac:picMkLst>
        </pc:picChg>
        <pc:picChg chg="add del mod">
          <ac:chgData name="Vamshi Varma" userId="653f2e15f0f5e72a" providerId="LiveId" clId="{B910D475-579B-47D7-8A88-31CDB54DA2BD}" dt="2024-02-24T04:07:33.668" v="2806" actId="478"/>
          <ac:picMkLst>
            <pc:docMk/>
            <pc:sldMk cId="3925674260" sldId="308"/>
            <ac:picMk id="7" creationId="{29CA50A6-8AC1-7683-3E7E-109226DE876E}"/>
          </ac:picMkLst>
        </pc:picChg>
        <pc:picChg chg="add mod">
          <ac:chgData name="Vamshi Varma" userId="653f2e15f0f5e72a" providerId="LiveId" clId="{B910D475-579B-47D7-8A88-31CDB54DA2BD}" dt="2024-02-24T04:07:34.294" v="2807"/>
          <ac:picMkLst>
            <pc:docMk/>
            <pc:sldMk cId="3925674260" sldId="308"/>
            <ac:picMk id="8" creationId="{FEBB3A0B-2935-78A1-09EA-5995BA5AF675}"/>
          </ac:picMkLst>
        </pc:picChg>
        <pc:picChg chg="add mod">
          <ac:chgData name="Vamshi Varma" userId="653f2e15f0f5e72a" providerId="LiveId" clId="{B910D475-579B-47D7-8A88-31CDB54DA2BD}" dt="2024-02-23T07:51:07.509" v="1706" actId="1076"/>
          <ac:picMkLst>
            <pc:docMk/>
            <pc:sldMk cId="3925674260" sldId="308"/>
            <ac:picMk id="8194" creationId="{5BF45FED-DFB3-A4AB-109E-8FC573217812}"/>
          </ac:picMkLst>
        </pc:picChg>
      </pc:sldChg>
      <pc:sldChg chg="addSp delSp modSp new mod">
        <pc:chgData name="Vamshi Varma" userId="653f2e15f0f5e72a" providerId="LiveId" clId="{B910D475-579B-47D7-8A88-31CDB54DA2BD}" dt="2024-03-02T03:51:10.163" v="7183" actId="167"/>
        <pc:sldMkLst>
          <pc:docMk/>
          <pc:sldMk cId="2334129516" sldId="309"/>
        </pc:sldMkLst>
        <pc:spChg chg="add mod">
          <ac:chgData name="Vamshi Varma" userId="653f2e15f0f5e72a" providerId="LiveId" clId="{B910D475-579B-47D7-8A88-31CDB54DA2BD}" dt="2024-02-23T08:02:01.809" v="1892" actId="1038"/>
          <ac:spMkLst>
            <pc:docMk/>
            <pc:sldMk cId="2334129516" sldId="309"/>
            <ac:spMk id="2" creationId="{76099E34-F353-45BD-CE6C-967462E932C4}"/>
          </ac:spMkLst>
        </pc:spChg>
        <pc:spChg chg="add del mod">
          <ac:chgData name="Vamshi Varma" userId="653f2e15f0f5e72a" providerId="LiveId" clId="{B910D475-579B-47D7-8A88-31CDB54DA2BD}" dt="2024-02-23T08:02:10.932" v="1895" actId="478"/>
          <ac:spMkLst>
            <pc:docMk/>
            <pc:sldMk cId="2334129516" sldId="309"/>
            <ac:spMk id="3" creationId="{118879CB-05CE-C4C9-BB7B-13957A35BA19}"/>
          </ac:spMkLst>
        </pc:spChg>
        <pc:spChg chg="add mod">
          <ac:chgData name="Vamshi Varma" userId="653f2e15f0f5e72a" providerId="LiveId" clId="{B910D475-579B-47D7-8A88-31CDB54DA2BD}" dt="2024-02-23T08:08:32.001" v="2092" actId="20577"/>
          <ac:spMkLst>
            <pc:docMk/>
            <pc:sldMk cId="2334129516" sldId="309"/>
            <ac:spMk id="4" creationId="{1EB92D73-EC1A-7F94-FF09-469AA0A5E0B6}"/>
          </ac:spMkLst>
        </pc:spChg>
        <pc:picChg chg="add mod ord">
          <ac:chgData name="Vamshi Varma" userId="653f2e15f0f5e72a" providerId="LiveId" clId="{B910D475-579B-47D7-8A88-31CDB54DA2BD}" dt="2024-03-02T03:51:10.163" v="7183" actId="167"/>
          <ac:picMkLst>
            <pc:docMk/>
            <pc:sldMk cId="2334129516" sldId="309"/>
            <ac:picMk id="3" creationId="{06BC2D2B-50D3-C369-3ECE-DE170AEB3F03}"/>
          </ac:picMkLst>
        </pc:picChg>
        <pc:picChg chg="add del mod">
          <ac:chgData name="Vamshi Varma" userId="653f2e15f0f5e72a" providerId="LiveId" clId="{B910D475-579B-47D7-8A88-31CDB54DA2BD}" dt="2024-02-24T04:04:33.442" v="2782" actId="478"/>
          <ac:picMkLst>
            <pc:docMk/>
            <pc:sldMk cId="2334129516" sldId="309"/>
            <ac:picMk id="5" creationId="{975C1D6D-675A-19ED-072E-D564F2F38112}"/>
          </ac:picMkLst>
        </pc:picChg>
        <pc:picChg chg="add del mod">
          <ac:chgData name="Vamshi Varma" userId="653f2e15f0f5e72a" providerId="LiveId" clId="{B910D475-579B-47D7-8A88-31CDB54DA2BD}" dt="2024-02-24T04:07:28.787" v="2804" actId="478"/>
          <ac:picMkLst>
            <pc:docMk/>
            <pc:sldMk cId="2334129516" sldId="309"/>
            <ac:picMk id="6" creationId="{139A3B15-B171-FE59-1FFB-76AB9121434A}"/>
          </ac:picMkLst>
        </pc:picChg>
        <pc:picChg chg="add mod">
          <ac:chgData name="Vamshi Varma" userId="653f2e15f0f5e72a" providerId="LiveId" clId="{B910D475-579B-47D7-8A88-31CDB54DA2BD}" dt="2024-02-24T04:07:29.559" v="2805"/>
          <ac:picMkLst>
            <pc:docMk/>
            <pc:sldMk cId="2334129516" sldId="309"/>
            <ac:picMk id="7" creationId="{516F9DB3-ABB9-EB45-023E-DEAAC5C77D17}"/>
          </ac:picMkLst>
        </pc:picChg>
        <pc:picChg chg="add mod">
          <ac:chgData name="Vamshi Varma" userId="653f2e15f0f5e72a" providerId="LiveId" clId="{B910D475-579B-47D7-8A88-31CDB54DA2BD}" dt="2024-02-23T08:03:21.899" v="1939" actId="1037"/>
          <ac:picMkLst>
            <pc:docMk/>
            <pc:sldMk cId="2334129516" sldId="309"/>
            <ac:picMk id="9218" creationId="{0A915037-FBD8-D5AC-5150-6513B4B510C5}"/>
          </ac:picMkLst>
        </pc:picChg>
        <pc:picChg chg="add mod">
          <ac:chgData name="Vamshi Varma" userId="653f2e15f0f5e72a" providerId="LiveId" clId="{B910D475-579B-47D7-8A88-31CDB54DA2BD}" dt="2024-02-23T07:57:34.260" v="1826" actId="1076"/>
          <ac:picMkLst>
            <pc:docMk/>
            <pc:sldMk cId="2334129516" sldId="309"/>
            <ac:picMk id="9220" creationId="{39632400-CFEE-D755-61A8-EAC9645E356C}"/>
          </ac:picMkLst>
        </pc:picChg>
        <pc:picChg chg="add mod">
          <ac:chgData name="Vamshi Varma" userId="653f2e15f0f5e72a" providerId="LiveId" clId="{B910D475-579B-47D7-8A88-31CDB54DA2BD}" dt="2024-02-23T07:57:50.599" v="1833" actId="1076"/>
          <ac:picMkLst>
            <pc:docMk/>
            <pc:sldMk cId="2334129516" sldId="309"/>
            <ac:picMk id="9222" creationId="{A8D83B0B-63E4-F781-D57A-40D135E47B96}"/>
          </ac:picMkLst>
        </pc:picChg>
        <pc:picChg chg="add mod">
          <ac:chgData name="Vamshi Varma" userId="653f2e15f0f5e72a" providerId="LiveId" clId="{B910D475-579B-47D7-8A88-31CDB54DA2BD}" dt="2024-02-23T08:03:38.715" v="1953" actId="1036"/>
          <ac:picMkLst>
            <pc:docMk/>
            <pc:sldMk cId="2334129516" sldId="309"/>
            <ac:picMk id="9224" creationId="{FDCE7458-F656-2D15-D8CF-4300A607CB60}"/>
          </ac:picMkLst>
        </pc:picChg>
      </pc:sldChg>
      <pc:sldChg chg="new del">
        <pc:chgData name="Vamshi Varma" userId="653f2e15f0f5e72a" providerId="LiveId" clId="{B910D475-579B-47D7-8A88-31CDB54DA2BD}" dt="2024-02-23T15:17:45.077" v="2094" actId="47"/>
        <pc:sldMkLst>
          <pc:docMk/>
          <pc:sldMk cId="287209651" sldId="310"/>
        </pc:sldMkLst>
      </pc:sldChg>
      <pc:sldChg chg="addSp modSp new mod">
        <pc:chgData name="Vamshi Varma" userId="653f2e15f0f5e72a" providerId="LiveId" clId="{B910D475-579B-47D7-8A88-31CDB54DA2BD}" dt="2024-03-02T05:00:47.862" v="7995" actId="1036"/>
        <pc:sldMkLst>
          <pc:docMk/>
          <pc:sldMk cId="2252645038" sldId="310"/>
        </pc:sldMkLst>
        <pc:spChg chg="add mod">
          <ac:chgData name="Vamshi Varma" userId="653f2e15f0f5e72a" providerId="LiveId" clId="{B910D475-579B-47D7-8A88-31CDB54DA2BD}" dt="2024-02-24T03:41:47.254" v="2139" actId="767"/>
          <ac:spMkLst>
            <pc:docMk/>
            <pc:sldMk cId="2252645038" sldId="310"/>
            <ac:spMk id="2" creationId="{F50F4CD8-7549-6C4F-1029-17794B4406C8}"/>
          </ac:spMkLst>
        </pc:spChg>
        <pc:spChg chg="add mod">
          <ac:chgData name="Vamshi Varma" userId="653f2e15f0f5e72a" providerId="LiveId" clId="{B910D475-579B-47D7-8A88-31CDB54DA2BD}" dt="2024-02-24T04:28:30.260" v="2925" actId="20577"/>
          <ac:spMkLst>
            <pc:docMk/>
            <pc:sldMk cId="2252645038" sldId="310"/>
            <ac:spMk id="3" creationId="{D8FDE799-E4FF-9650-C5CD-AC5F99EB7A38}"/>
          </ac:spMkLst>
        </pc:spChg>
        <pc:spChg chg="add mod">
          <ac:chgData name="Vamshi Varma" userId="653f2e15f0f5e72a" providerId="LiveId" clId="{B910D475-579B-47D7-8A88-31CDB54DA2BD}" dt="2024-02-24T06:43:05.895" v="4160" actId="1076"/>
          <ac:spMkLst>
            <pc:docMk/>
            <pc:sldMk cId="2252645038" sldId="310"/>
            <ac:spMk id="8" creationId="{FFF1A589-1163-6500-C714-BF2F7FCACAB1}"/>
          </ac:spMkLst>
        </pc:spChg>
        <pc:picChg chg="add mod ord">
          <ac:chgData name="Vamshi Varma" userId="653f2e15f0f5e72a" providerId="LiveId" clId="{B910D475-579B-47D7-8A88-31CDB54DA2BD}" dt="2024-03-02T05:00:47.862" v="7995" actId="1036"/>
          <ac:picMkLst>
            <pc:docMk/>
            <pc:sldMk cId="2252645038" sldId="310"/>
            <ac:picMk id="2" creationId="{7DF099A9-FF76-5092-F82A-8C98DF24991F}"/>
          </ac:picMkLst>
        </pc:picChg>
        <pc:picChg chg="add mod modCrop">
          <ac:chgData name="Vamshi Varma" userId="653f2e15f0f5e72a" providerId="LiveId" clId="{B910D475-579B-47D7-8A88-31CDB54DA2BD}" dt="2024-02-24T04:24:14.492" v="2879" actId="14100"/>
          <ac:picMkLst>
            <pc:docMk/>
            <pc:sldMk cId="2252645038" sldId="310"/>
            <ac:picMk id="5" creationId="{E9A9F8DC-FB78-D838-EEDB-DC3C9AB26DAD}"/>
          </ac:picMkLst>
        </pc:picChg>
        <pc:picChg chg="add mod">
          <ac:chgData name="Vamshi Varma" userId="653f2e15f0f5e72a" providerId="LiveId" clId="{B910D475-579B-47D7-8A88-31CDB54DA2BD}" dt="2024-02-24T04:07:19.517" v="2803" actId="1076"/>
          <ac:picMkLst>
            <pc:docMk/>
            <pc:sldMk cId="2252645038" sldId="310"/>
            <ac:picMk id="6" creationId="{3C82DF41-9980-4E52-86BA-661F47D4D79C}"/>
          </ac:picMkLst>
        </pc:picChg>
        <pc:picChg chg="add mod">
          <ac:chgData name="Vamshi Varma" userId="653f2e15f0f5e72a" providerId="LiveId" clId="{B910D475-579B-47D7-8A88-31CDB54DA2BD}" dt="2024-02-24T04:23:13.328" v="2870"/>
          <ac:picMkLst>
            <pc:docMk/>
            <pc:sldMk cId="2252645038" sldId="310"/>
            <ac:picMk id="7" creationId="{0AAEB472-322B-400E-7548-6535FD146C4E}"/>
          </ac:picMkLst>
        </pc:picChg>
        <pc:picChg chg="add mod">
          <ac:chgData name="Vamshi Varma" userId="653f2e15f0f5e72a" providerId="LiveId" clId="{B910D475-579B-47D7-8A88-31CDB54DA2BD}" dt="2024-03-02T05:00:40.789" v="7994" actId="732"/>
          <ac:picMkLst>
            <pc:docMk/>
            <pc:sldMk cId="2252645038" sldId="310"/>
            <ac:picMk id="10242" creationId="{072283CC-5DE3-91E7-A507-164F810ADE8B}"/>
          </ac:picMkLst>
        </pc:picChg>
      </pc:sldChg>
      <pc:sldChg chg="addSp delSp modSp new mod ord">
        <pc:chgData name="Vamshi Varma" userId="653f2e15f0f5e72a" providerId="LiveId" clId="{B910D475-579B-47D7-8A88-31CDB54DA2BD}" dt="2024-03-02T05:43:14.019" v="8287" actId="1036"/>
        <pc:sldMkLst>
          <pc:docMk/>
          <pc:sldMk cId="417996988" sldId="311"/>
        </pc:sldMkLst>
        <pc:spChg chg="add del mod">
          <ac:chgData name="Vamshi Varma" userId="653f2e15f0f5e72a" providerId="LiveId" clId="{B910D475-579B-47D7-8A88-31CDB54DA2BD}" dt="2024-02-24T04:40:31.595" v="3055"/>
          <ac:spMkLst>
            <pc:docMk/>
            <pc:sldMk cId="417996988" sldId="311"/>
            <ac:spMk id="2" creationId="{723DAB07-5D89-7E33-A656-4B3A05B0E46F}"/>
          </ac:spMkLst>
        </pc:spChg>
        <pc:spChg chg="add del">
          <ac:chgData name="Vamshi Varma" userId="653f2e15f0f5e72a" providerId="LiveId" clId="{B910D475-579B-47D7-8A88-31CDB54DA2BD}" dt="2024-02-24T04:40:34.571" v="3057" actId="22"/>
          <ac:spMkLst>
            <pc:docMk/>
            <pc:sldMk cId="417996988" sldId="311"/>
            <ac:spMk id="4" creationId="{814B43FD-BE8E-E2C0-1996-536EE3BA93EC}"/>
          </ac:spMkLst>
        </pc:spChg>
        <pc:spChg chg="add mod">
          <ac:chgData name="Vamshi Varma" userId="653f2e15f0f5e72a" providerId="LiveId" clId="{B910D475-579B-47D7-8A88-31CDB54DA2BD}" dt="2024-02-24T04:50:16.643" v="3203" actId="1076"/>
          <ac:spMkLst>
            <pc:docMk/>
            <pc:sldMk cId="417996988" sldId="311"/>
            <ac:spMk id="9" creationId="{553C1E5E-D5B1-85AC-22AC-1BC9E7D172CD}"/>
          </ac:spMkLst>
        </pc:spChg>
        <pc:spChg chg="add mod">
          <ac:chgData name="Vamshi Varma" userId="653f2e15f0f5e72a" providerId="LiveId" clId="{B910D475-579B-47D7-8A88-31CDB54DA2BD}" dt="2024-02-24T05:05:29.644" v="3368" actId="14100"/>
          <ac:spMkLst>
            <pc:docMk/>
            <pc:sldMk cId="417996988" sldId="311"/>
            <ac:spMk id="10" creationId="{B884FA8A-0D81-D440-BFCC-0491C77C6262}"/>
          </ac:spMkLst>
        </pc:spChg>
        <pc:picChg chg="add mod ord">
          <ac:chgData name="Vamshi Varma" userId="653f2e15f0f5e72a" providerId="LiveId" clId="{B910D475-579B-47D7-8A88-31CDB54DA2BD}" dt="2024-03-02T05:43:14.019" v="8287" actId="1036"/>
          <ac:picMkLst>
            <pc:docMk/>
            <pc:sldMk cId="417996988" sldId="311"/>
            <ac:picMk id="2" creationId="{5DA6CE96-9CF4-7881-E811-AE2A323CBBAB}"/>
          </ac:picMkLst>
        </pc:picChg>
        <pc:picChg chg="add mod">
          <ac:chgData name="Vamshi Varma" userId="653f2e15f0f5e72a" providerId="LiveId" clId="{B910D475-579B-47D7-8A88-31CDB54DA2BD}" dt="2024-02-24T04:44:15.403" v="3074"/>
          <ac:picMkLst>
            <pc:docMk/>
            <pc:sldMk cId="417996988" sldId="311"/>
            <ac:picMk id="5" creationId="{F0EAF6F0-9795-5F9B-C190-C66EB60D71B6}"/>
          </ac:picMkLst>
        </pc:picChg>
        <pc:picChg chg="add mod">
          <ac:chgData name="Vamshi Varma" userId="653f2e15f0f5e72a" providerId="LiveId" clId="{B910D475-579B-47D7-8A88-31CDB54DA2BD}" dt="2024-02-24T04:46:48.579" v="3094" actId="1076"/>
          <ac:picMkLst>
            <pc:docMk/>
            <pc:sldMk cId="417996988" sldId="311"/>
            <ac:picMk id="6" creationId="{6BE7CC74-E9D4-34C8-3E5B-BC33366FCC08}"/>
          </ac:picMkLst>
        </pc:picChg>
        <pc:picChg chg="add mod">
          <ac:chgData name="Vamshi Varma" userId="653f2e15f0f5e72a" providerId="LiveId" clId="{B910D475-579B-47D7-8A88-31CDB54DA2BD}" dt="2024-02-24T04:47:03.069" v="3096" actId="1076"/>
          <ac:picMkLst>
            <pc:docMk/>
            <pc:sldMk cId="417996988" sldId="311"/>
            <ac:picMk id="7" creationId="{6F10EF64-C00A-60F8-085D-0B13C9B86ABB}"/>
          </ac:picMkLst>
        </pc:picChg>
        <pc:picChg chg="add mod">
          <ac:chgData name="Vamshi Varma" userId="653f2e15f0f5e72a" providerId="LiveId" clId="{B910D475-579B-47D7-8A88-31CDB54DA2BD}" dt="2024-02-24T04:47:13.051" v="3097"/>
          <ac:picMkLst>
            <pc:docMk/>
            <pc:sldMk cId="417996988" sldId="311"/>
            <ac:picMk id="8" creationId="{8FEA6730-897B-9E1C-1188-BA2E4EB71887}"/>
          </ac:picMkLst>
        </pc:picChg>
        <pc:picChg chg="add mod">
          <ac:chgData name="Vamshi Varma" userId="653f2e15f0f5e72a" providerId="LiveId" clId="{B910D475-579B-47D7-8A88-31CDB54DA2BD}" dt="2024-02-24T04:40:16.586" v="3051" actId="1076"/>
          <ac:picMkLst>
            <pc:docMk/>
            <pc:sldMk cId="417996988" sldId="311"/>
            <ac:picMk id="11266" creationId="{A3F0B631-048E-23CF-3FE4-5EA84AEE5BAA}"/>
          </ac:picMkLst>
        </pc:picChg>
        <pc:picChg chg="add mod">
          <ac:chgData name="Vamshi Varma" userId="653f2e15f0f5e72a" providerId="LiveId" clId="{B910D475-579B-47D7-8A88-31CDB54DA2BD}" dt="2024-02-24T04:46:52.366" v="3095" actId="1076"/>
          <ac:picMkLst>
            <pc:docMk/>
            <pc:sldMk cId="417996988" sldId="311"/>
            <ac:picMk id="11268" creationId="{7D178AB5-1950-2A8C-2272-0DAA642401D5}"/>
          </ac:picMkLst>
        </pc:picChg>
        <pc:picChg chg="add">
          <ac:chgData name="Vamshi Varma" userId="653f2e15f0f5e72a" providerId="LiveId" clId="{B910D475-579B-47D7-8A88-31CDB54DA2BD}" dt="2024-02-24T04:42:58.409" v="3068"/>
          <ac:picMkLst>
            <pc:docMk/>
            <pc:sldMk cId="417996988" sldId="311"/>
            <ac:picMk id="11270" creationId="{EB98A550-D47F-5AA9-7AA0-CFD9C2B3989D}"/>
          </ac:picMkLst>
        </pc:picChg>
      </pc:sldChg>
      <pc:sldChg chg="addSp delSp modSp new del">
        <pc:chgData name="Vamshi Varma" userId="653f2e15f0f5e72a" providerId="LiveId" clId="{B910D475-579B-47D7-8A88-31CDB54DA2BD}" dt="2024-02-24T05:31:11.558" v="3804" actId="47"/>
        <pc:sldMkLst>
          <pc:docMk/>
          <pc:sldMk cId="2275936629" sldId="312"/>
        </pc:sldMkLst>
        <pc:picChg chg="add mod">
          <ac:chgData name="Vamshi Varma" userId="653f2e15f0f5e72a" providerId="LiveId" clId="{B910D475-579B-47D7-8A88-31CDB54DA2BD}" dt="2024-02-24T04:44:38.900" v="3079"/>
          <ac:picMkLst>
            <pc:docMk/>
            <pc:sldMk cId="2275936629" sldId="312"/>
            <ac:picMk id="2" creationId="{D56C3119-FB21-0125-5116-62ED79EEC7C4}"/>
          </ac:picMkLst>
        </pc:picChg>
        <pc:picChg chg="add mod">
          <ac:chgData name="Vamshi Varma" userId="653f2e15f0f5e72a" providerId="LiveId" clId="{B910D475-579B-47D7-8A88-31CDB54DA2BD}" dt="2024-02-24T05:07:02.444" v="3373"/>
          <ac:picMkLst>
            <pc:docMk/>
            <pc:sldMk cId="2275936629" sldId="312"/>
            <ac:picMk id="3" creationId="{7FC907A0-7416-F7A3-33AB-875DE4B7046B}"/>
          </ac:picMkLst>
        </pc:picChg>
        <pc:picChg chg="add del mod">
          <ac:chgData name="Vamshi Varma" userId="653f2e15f0f5e72a" providerId="LiveId" clId="{B910D475-579B-47D7-8A88-31CDB54DA2BD}" dt="2024-02-24T04:44:38.132" v="3078" actId="478"/>
          <ac:picMkLst>
            <pc:docMk/>
            <pc:sldMk cId="2275936629" sldId="312"/>
            <ac:picMk id="12290" creationId="{6E31C412-3112-1C1C-2AFD-B41695F8C71D}"/>
          </ac:picMkLst>
        </pc:picChg>
        <pc:picChg chg="add del mod">
          <ac:chgData name="Vamshi Varma" userId="653f2e15f0f5e72a" providerId="LiveId" clId="{B910D475-579B-47D7-8A88-31CDB54DA2BD}" dt="2024-02-24T04:52:59.350" v="3240" actId="478"/>
          <ac:picMkLst>
            <pc:docMk/>
            <pc:sldMk cId="2275936629" sldId="312"/>
            <ac:picMk id="12292" creationId="{4DBF1AF0-B3EE-4BBC-3316-02F13F9DFD09}"/>
          </ac:picMkLst>
        </pc:picChg>
        <pc:picChg chg="add mod">
          <ac:chgData name="Vamshi Varma" userId="653f2e15f0f5e72a" providerId="LiveId" clId="{B910D475-579B-47D7-8A88-31CDB54DA2BD}" dt="2024-02-24T05:07:08.066" v="3374" actId="1076"/>
          <ac:picMkLst>
            <pc:docMk/>
            <pc:sldMk cId="2275936629" sldId="312"/>
            <ac:picMk id="12294" creationId="{4C61A6F6-483C-46E2-7486-D3E827342AB7}"/>
          </ac:picMkLst>
        </pc:picChg>
      </pc:sldChg>
      <pc:sldChg chg="addSp modSp new mod">
        <pc:chgData name="Vamshi Varma" userId="653f2e15f0f5e72a" providerId="LiveId" clId="{B910D475-579B-47D7-8A88-31CDB54DA2BD}" dt="2024-03-02T05:52:48.539" v="8300" actId="20577"/>
        <pc:sldMkLst>
          <pc:docMk/>
          <pc:sldMk cId="3845765540" sldId="313"/>
        </pc:sldMkLst>
        <pc:spChg chg="add mod">
          <ac:chgData name="Vamshi Varma" userId="653f2e15f0f5e72a" providerId="LiveId" clId="{B910D475-579B-47D7-8A88-31CDB54DA2BD}" dt="2024-03-02T05:52:48.539" v="8300" actId="20577"/>
          <ac:spMkLst>
            <pc:docMk/>
            <pc:sldMk cId="3845765540" sldId="313"/>
            <ac:spMk id="2" creationId="{6E71C6DA-C1B7-8FA0-730A-44EB5DD2230B}"/>
          </ac:spMkLst>
        </pc:spChg>
        <pc:picChg chg="add mod">
          <ac:chgData name="Vamshi Varma" userId="653f2e15f0f5e72a" providerId="LiveId" clId="{B910D475-579B-47D7-8A88-31CDB54DA2BD}" dt="2024-02-24T05:15:26.221" v="3451"/>
          <ac:picMkLst>
            <pc:docMk/>
            <pc:sldMk cId="3845765540" sldId="313"/>
            <ac:picMk id="3" creationId="{E66D5419-0096-9DB6-B1B2-B9164C4EDBF4}"/>
          </ac:picMkLst>
        </pc:picChg>
        <pc:picChg chg="add mod ord">
          <ac:chgData name="Vamshi Varma" userId="653f2e15f0f5e72a" providerId="LiveId" clId="{B910D475-579B-47D7-8A88-31CDB54DA2BD}" dt="2024-03-02T03:52:15.392" v="7201" actId="167"/>
          <ac:picMkLst>
            <pc:docMk/>
            <pc:sldMk cId="3845765540" sldId="313"/>
            <ac:picMk id="4" creationId="{7BC5A510-9236-0C2D-503D-7353AF8BA715}"/>
          </ac:picMkLst>
        </pc:picChg>
        <pc:picChg chg="add mod">
          <ac:chgData name="Vamshi Varma" userId="653f2e15f0f5e72a" providerId="LiveId" clId="{B910D475-579B-47D7-8A88-31CDB54DA2BD}" dt="2024-02-24T05:21:23.644" v="3763" actId="1076"/>
          <ac:picMkLst>
            <pc:docMk/>
            <pc:sldMk cId="3845765540" sldId="313"/>
            <ac:picMk id="13314" creationId="{EC6641F7-4DDE-3528-5B66-C077A50002D9}"/>
          </ac:picMkLst>
        </pc:picChg>
      </pc:sldChg>
      <pc:sldChg chg="addSp modSp new mod">
        <pc:chgData name="Vamshi Varma" userId="653f2e15f0f5e72a" providerId="LiveId" clId="{B910D475-579B-47D7-8A88-31CDB54DA2BD}" dt="2024-03-02T03:52:25.689" v="7205" actId="962"/>
        <pc:sldMkLst>
          <pc:docMk/>
          <pc:sldMk cId="442945934" sldId="314"/>
        </pc:sldMkLst>
        <pc:spChg chg="add mod">
          <ac:chgData name="Vamshi Varma" userId="653f2e15f0f5e72a" providerId="LiveId" clId="{B910D475-579B-47D7-8A88-31CDB54DA2BD}" dt="2024-02-24T05:33:39.810" v="4063" actId="1076"/>
          <ac:spMkLst>
            <pc:docMk/>
            <pc:sldMk cId="442945934" sldId="314"/>
            <ac:spMk id="2" creationId="{F07CA375-4277-38CD-2497-5EF6ADA37BA9}"/>
          </ac:spMkLst>
        </pc:spChg>
        <pc:picChg chg="add mod">
          <ac:chgData name="Vamshi Varma" userId="653f2e15f0f5e72a" providerId="LiveId" clId="{B910D475-579B-47D7-8A88-31CDB54DA2BD}" dt="2024-02-24T05:33:48.107" v="4064"/>
          <ac:picMkLst>
            <pc:docMk/>
            <pc:sldMk cId="442945934" sldId="314"/>
            <ac:picMk id="3" creationId="{C06FB2DA-751E-63A8-47A1-69558BE5FD54}"/>
          </ac:picMkLst>
        </pc:picChg>
        <pc:picChg chg="add mod ord">
          <ac:chgData name="Vamshi Varma" userId="653f2e15f0f5e72a" providerId="LiveId" clId="{B910D475-579B-47D7-8A88-31CDB54DA2BD}" dt="2024-03-02T03:52:25.689" v="7205" actId="962"/>
          <ac:picMkLst>
            <pc:docMk/>
            <pc:sldMk cId="442945934" sldId="314"/>
            <ac:picMk id="4" creationId="{40C6B80D-B966-E711-9CDF-516B347024DB}"/>
          </ac:picMkLst>
        </pc:picChg>
        <pc:picChg chg="add mod">
          <ac:chgData name="Vamshi Varma" userId="653f2e15f0f5e72a" providerId="LiveId" clId="{B910D475-579B-47D7-8A88-31CDB54DA2BD}" dt="2024-02-24T05:29:19.928" v="3766" actId="1076"/>
          <ac:picMkLst>
            <pc:docMk/>
            <pc:sldMk cId="442945934" sldId="314"/>
            <ac:picMk id="14338" creationId="{E03B5E46-5741-C7AB-DBAA-0D53FE6B2FC4}"/>
          </ac:picMkLst>
        </pc:picChg>
      </pc:sldChg>
      <pc:sldChg chg="addSp delSp modSp new mod">
        <pc:chgData name="Vamshi Varma" userId="653f2e15f0f5e72a" providerId="LiveId" clId="{B910D475-579B-47D7-8A88-31CDB54DA2BD}" dt="2024-03-02T05:45:44.895" v="8290" actId="21"/>
        <pc:sldMkLst>
          <pc:docMk/>
          <pc:sldMk cId="4102815282" sldId="315"/>
        </pc:sldMkLst>
        <pc:spChg chg="add del mod">
          <ac:chgData name="Vamshi Varma" userId="653f2e15f0f5e72a" providerId="LiveId" clId="{B910D475-579B-47D7-8A88-31CDB54DA2BD}" dt="2024-03-02T04:54:26.595" v="7853" actId="1076"/>
          <ac:spMkLst>
            <pc:docMk/>
            <pc:sldMk cId="4102815282" sldId="315"/>
            <ac:spMk id="2" creationId="{9212B61C-F3D9-C888-5FD9-020F096E7896}"/>
          </ac:spMkLst>
        </pc:spChg>
        <pc:spChg chg="add del mod">
          <ac:chgData name="Vamshi Varma" userId="653f2e15f0f5e72a" providerId="LiveId" clId="{B910D475-579B-47D7-8A88-31CDB54DA2BD}" dt="2024-03-02T04:54:20.588" v="7850" actId="478"/>
          <ac:spMkLst>
            <pc:docMk/>
            <pc:sldMk cId="4102815282" sldId="315"/>
            <ac:spMk id="4" creationId="{9212B61C-F3D9-C888-5FD9-020F096E7896}"/>
          </ac:spMkLst>
        </pc:spChg>
        <pc:spChg chg="add del mod">
          <ac:chgData name="Vamshi Varma" userId="653f2e15f0f5e72a" providerId="LiveId" clId="{B910D475-579B-47D7-8A88-31CDB54DA2BD}" dt="2024-03-02T05:45:44.895" v="8290" actId="21"/>
          <ac:spMkLst>
            <pc:docMk/>
            <pc:sldMk cId="4102815282" sldId="315"/>
            <ac:spMk id="8" creationId="{AF969C50-54D8-53AF-83A2-819F8DE8EC44}"/>
          </ac:spMkLst>
        </pc:spChg>
        <pc:picChg chg="add mod ord">
          <ac:chgData name="Vamshi Varma" userId="653f2e15f0f5e72a" providerId="LiveId" clId="{B910D475-579B-47D7-8A88-31CDB54DA2BD}" dt="2024-03-02T04:53:09.721" v="7840" actId="1076"/>
          <ac:picMkLst>
            <pc:docMk/>
            <pc:sldMk cId="4102815282" sldId="315"/>
            <ac:picMk id="3" creationId="{2EB9E507-B798-B096-3D79-9CE9D73ECCED}"/>
          </ac:picMkLst>
        </pc:picChg>
        <pc:picChg chg="add mod">
          <ac:chgData name="Vamshi Varma" userId="653f2e15f0f5e72a" providerId="LiveId" clId="{B910D475-579B-47D7-8A88-31CDB54DA2BD}" dt="2024-03-02T04:54:41.139" v="7857" actId="1076"/>
          <ac:picMkLst>
            <pc:docMk/>
            <pc:sldMk cId="4102815282" sldId="315"/>
            <ac:picMk id="5" creationId="{14C7089E-4CD9-715A-5D1B-51D85AC3C47A}"/>
          </ac:picMkLst>
        </pc:picChg>
        <pc:picChg chg="add mod">
          <ac:chgData name="Vamshi Varma" userId="653f2e15f0f5e72a" providerId="LiveId" clId="{B910D475-579B-47D7-8A88-31CDB54DA2BD}" dt="2024-03-02T05:05:01.240" v="7997"/>
          <ac:picMkLst>
            <pc:docMk/>
            <pc:sldMk cId="4102815282" sldId="315"/>
            <ac:picMk id="6" creationId="{D5196137-E7BE-3B67-6445-CE862187B896}"/>
          </ac:picMkLst>
        </pc:picChg>
        <pc:picChg chg="add del mod">
          <ac:chgData name="Vamshi Varma" userId="653f2e15f0f5e72a" providerId="LiveId" clId="{B910D475-579B-47D7-8A88-31CDB54DA2BD}" dt="2024-03-02T04:54:06.855" v="7846" actId="1076"/>
          <ac:picMkLst>
            <pc:docMk/>
            <pc:sldMk cId="4102815282" sldId="315"/>
            <ac:picMk id="4098" creationId="{14C7089E-4CD9-715A-5D1B-51D85AC3C47A}"/>
          </ac:picMkLst>
        </pc:picChg>
      </pc:sldChg>
      <pc:sldChg chg="new del">
        <pc:chgData name="Vamshi Varma" userId="653f2e15f0f5e72a" providerId="LiveId" clId="{B910D475-579B-47D7-8A88-31CDB54DA2BD}" dt="2024-02-24T05:53:39.390" v="4118" actId="47"/>
        <pc:sldMkLst>
          <pc:docMk/>
          <pc:sldMk cId="1135358005" sldId="316"/>
        </pc:sldMkLst>
      </pc:sldChg>
      <pc:sldChg chg="new del">
        <pc:chgData name="Vamshi Varma" userId="653f2e15f0f5e72a" providerId="LiveId" clId="{B910D475-579B-47D7-8A88-31CDB54DA2BD}" dt="2024-02-24T07:36:56.744" v="4536" actId="47"/>
        <pc:sldMkLst>
          <pc:docMk/>
          <pc:sldMk cId="3681216938" sldId="316"/>
        </pc:sldMkLst>
      </pc:sldChg>
      <pc:sldChg chg="addSp modSp new mod">
        <pc:chgData name="Vamshi Varma" userId="653f2e15f0f5e72a" providerId="LiveId" clId="{B910D475-579B-47D7-8A88-31CDB54DA2BD}" dt="2024-03-02T03:51:41.446" v="7191" actId="167"/>
        <pc:sldMkLst>
          <pc:docMk/>
          <pc:sldMk cId="942595139" sldId="317"/>
        </pc:sldMkLst>
        <pc:spChg chg="add mod">
          <ac:chgData name="Vamshi Varma" userId="653f2e15f0f5e72a" providerId="LiveId" clId="{B910D475-579B-47D7-8A88-31CDB54DA2BD}" dt="2024-02-24T10:31:54.215" v="4779" actId="20577"/>
          <ac:spMkLst>
            <pc:docMk/>
            <pc:sldMk cId="942595139" sldId="317"/>
            <ac:spMk id="3" creationId="{7CD9883D-D513-DCB1-E49B-7361E3C4161C}"/>
          </ac:spMkLst>
        </pc:spChg>
        <pc:picChg chg="add mod">
          <ac:chgData name="Vamshi Varma" userId="653f2e15f0f5e72a" providerId="LiveId" clId="{B910D475-579B-47D7-8A88-31CDB54DA2BD}" dt="2024-02-24T06:43:16.901" v="4161"/>
          <ac:picMkLst>
            <pc:docMk/>
            <pc:sldMk cId="942595139" sldId="317"/>
            <ac:picMk id="2" creationId="{CC0951C5-837E-9D2B-8644-0D4B96D03E09}"/>
          </ac:picMkLst>
        </pc:picChg>
        <pc:picChg chg="add mod ord">
          <ac:chgData name="Vamshi Varma" userId="653f2e15f0f5e72a" providerId="LiveId" clId="{B910D475-579B-47D7-8A88-31CDB54DA2BD}" dt="2024-03-02T03:51:41.446" v="7191" actId="167"/>
          <ac:picMkLst>
            <pc:docMk/>
            <pc:sldMk cId="942595139" sldId="317"/>
            <ac:picMk id="4" creationId="{466AE17C-67C2-D004-F7E1-8FE00F15A0F7}"/>
          </ac:picMkLst>
        </pc:picChg>
        <pc:picChg chg="add mod">
          <ac:chgData name="Vamshi Varma" userId="653f2e15f0f5e72a" providerId="LiveId" clId="{B910D475-579B-47D7-8A88-31CDB54DA2BD}" dt="2024-02-24T06:40:50.726" v="4159" actId="1076"/>
          <ac:picMkLst>
            <pc:docMk/>
            <pc:sldMk cId="942595139" sldId="317"/>
            <ac:picMk id="15362" creationId="{510ED467-AE50-ED54-EB38-97D6DAFEAF47}"/>
          </ac:picMkLst>
        </pc:picChg>
      </pc:sldChg>
      <pc:sldChg chg="addSp delSp modSp new mod">
        <pc:chgData name="Vamshi Varma" userId="653f2e15f0f5e72a" providerId="LiveId" clId="{B910D475-579B-47D7-8A88-31CDB54DA2BD}" dt="2024-03-02T04:17:34.709" v="7648" actId="1038"/>
        <pc:sldMkLst>
          <pc:docMk/>
          <pc:sldMk cId="2543937129" sldId="318"/>
        </pc:sldMkLst>
        <pc:spChg chg="add del mod">
          <ac:chgData name="Vamshi Varma" userId="653f2e15f0f5e72a" providerId="LiveId" clId="{B910D475-579B-47D7-8A88-31CDB54DA2BD}" dt="2024-02-24T07:11:35.655" v="4507" actId="21"/>
          <ac:spMkLst>
            <pc:docMk/>
            <pc:sldMk cId="2543937129" sldId="318"/>
            <ac:spMk id="3" creationId="{72BB174F-A8ED-4AE0-E919-2FD9F5E00E6E}"/>
          </ac:spMkLst>
        </pc:spChg>
        <pc:spChg chg="add mod">
          <ac:chgData name="Vamshi Varma" userId="653f2e15f0f5e72a" providerId="LiveId" clId="{B910D475-579B-47D7-8A88-31CDB54DA2BD}" dt="2024-02-24T07:11:36.745" v="4508"/>
          <ac:spMkLst>
            <pc:docMk/>
            <pc:sldMk cId="2543937129" sldId="318"/>
            <ac:spMk id="4" creationId="{72BB174F-A8ED-4AE0-E919-2FD9F5E00E6E}"/>
          </ac:spMkLst>
        </pc:spChg>
        <pc:spChg chg="add mod">
          <ac:chgData name="Vamshi Varma" userId="653f2e15f0f5e72a" providerId="LiveId" clId="{B910D475-579B-47D7-8A88-31CDB54DA2BD}" dt="2024-02-24T07:53:30.061" v="4582" actId="1076"/>
          <ac:spMkLst>
            <pc:docMk/>
            <pc:sldMk cId="2543937129" sldId="318"/>
            <ac:spMk id="5" creationId="{0CA14581-0998-9E08-3434-009CF4B41273}"/>
          </ac:spMkLst>
        </pc:spChg>
        <pc:picChg chg="add mod">
          <ac:chgData name="Vamshi Varma" userId="653f2e15f0f5e72a" providerId="LiveId" clId="{B910D475-579B-47D7-8A88-31CDB54DA2BD}" dt="2024-02-24T08:23:36.900" v="4653"/>
          <ac:picMkLst>
            <pc:docMk/>
            <pc:sldMk cId="2543937129" sldId="318"/>
            <ac:picMk id="2" creationId="{0918887A-F913-49A2-B77E-82A10005DF35}"/>
          </ac:picMkLst>
        </pc:picChg>
        <pc:picChg chg="add mod ord">
          <ac:chgData name="Vamshi Varma" userId="653f2e15f0f5e72a" providerId="LiveId" clId="{B910D475-579B-47D7-8A88-31CDB54DA2BD}" dt="2024-03-02T03:51:49.552" v="7195" actId="167"/>
          <ac:picMkLst>
            <pc:docMk/>
            <pc:sldMk cId="2543937129" sldId="318"/>
            <ac:picMk id="3" creationId="{3F47CA90-417B-F92B-6C29-F4AC0FA7C9C2}"/>
          </ac:picMkLst>
        </pc:picChg>
        <pc:picChg chg="add mod">
          <ac:chgData name="Vamshi Varma" userId="653f2e15f0f5e72a" providerId="LiveId" clId="{B910D475-579B-47D7-8A88-31CDB54DA2BD}" dt="2024-03-02T04:15:44.295" v="7619" actId="1037"/>
          <ac:picMkLst>
            <pc:docMk/>
            <pc:sldMk cId="2543937129" sldId="318"/>
            <ac:picMk id="6" creationId="{C5593911-66A0-DADB-224F-419719E59C34}"/>
          </ac:picMkLst>
        </pc:picChg>
        <pc:picChg chg="add mod">
          <ac:chgData name="Vamshi Varma" userId="653f2e15f0f5e72a" providerId="LiveId" clId="{B910D475-579B-47D7-8A88-31CDB54DA2BD}" dt="2024-03-02T04:14:33.708" v="7582"/>
          <ac:picMkLst>
            <pc:docMk/>
            <pc:sldMk cId="2543937129" sldId="318"/>
            <ac:picMk id="1026" creationId="{C5593911-66A0-DADB-224F-419719E59C34}"/>
          </ac:picMkLst>
        </pc:picChg>
        <pc:picChg chg="add mod">
          <ac:chgData name="Vamshi Varma" userId="653f2e15f0f5e72a" providerId="LiveId" clId="{B910D475-579B-47D7-8A88-31CDB54DA2BD}" dt="2024-03-02T04:17:34.709" v="7648" actId="1038"/>
          <ac:picMkLst>
            <pc:docMk/>
            <pc:sldMk cId="2543937129" sldId="318"/>
            <ac:picMk id="1028" creationId="{3A3C4FC4-4A6F-202D-D6F8-4B7C9EBB6B2E}"/>
          </ac:picMkLst>
        </pc:picChg>
        <pc:picChg chg="add del mod">
          <ac:chgData name="Vamshi Varma" userId="653f2e15f0f5e72a" providerId="LiveId" clId="{B910D475-579B-47D7-8A88-31CDB54DA2BD}" dt="2024-03-02T04:15:13.922" v="7590" actId="478"/>
          <ac:picMkLst>
            <pc:docMk/>
            <pc:sldMk cId="2543937129" sldId="318"/>
            <ac:picMk id="16386" creationId="{1A482D18-74C0-D368-674D-F9687F9C9101}"/>
          </ac:picMkLst>
        </pc:picChg>
        <pc:picChg chg="add del mod">
          <ac:chgData name="Vamshi Varma" userId="653f2e15f0f5e72a" providerId="LiveId" clId="{B910D475-579B-47D7-8A88-31CDB54DA2BD}" dt="2024-02-24T07:07:14.869" v="4457" actId="478"/>
          <ac:picMkLst>
            <pc:docMk/>
            <pc:sldMk cId="2543937129" sldId="318"/>
            <ac:picMk id="17410" creationId="{D1EE75B0-D39B-577B-80F0-1D6B188F6FC7}"/>
          </ac:picMkLst>
        </pc:picChg>
        <pc:picChg chg="add mod">
          <ac:chgData name="Vamshi Varma" userId="653f2e15f0f5e72a" providerId="LiveId" clId="{B910D475-579B-47D7-8A88-31CDB54DA2BD}" dt="2024-02-24T07:07:37.805" v="4461" actId="1076"/>
          <ac:picMkLst>
            <pc:docMk/>
            <pc:sldMk cId="2543937129" sldId="318"/>
            <ac:picMk id="17412" creationId="{E12E967C-4133-5EBB-6CFF-2D0906A50740}"/>
          </ac:picMkLst>
        </pc:picChg>
        <pc:picChg chg="add del mod">
          <ac:chgData name="Vamshi Varma" userId="653f2e15f0f5e72a" providerId="LiveId" clId="{B910D475-579B-47D7-8A88-31CDB54DA2BD}" dt="2024-03-02T04:17:22.247" v="7628" actId="478"/>
          <ac:picMkLst>
            <pc:docMk/>
            <pc:sldMk cId="2543937129" sldId="318"/>
            <ac:picMk id="17416" creationId="{69F25CA5-759A-03CF-8577-90475C36DD19}"/>
          </ac:picMkLst>
        </pc:picChg>
        <pc:picChg chg="add mod">
          <ac:chgData name="Vamshi Varma" userId="653f2e15f0f5e72a" providerId="LiveId" clId="{B910D475-579B-47D7-8A88-31CDB54DA2BD}" dt="2024-02-24T07:53:21.327" v="4581" actId="1076"/>
          <ac:picMkLst>
            <pc:docMk/>
            <pc:sldMk cId="2543937129" sldId="318"/>
            <ac:picMk id="17418" creationId="{43B5519D-AEE5-640F-70A4-B78E899E5667}"/>
          </ac:picMkLst>
        </pc:picChg>
      </pc:sldChg>
      <pc:sldChg chg="addSp delSp modSp new add del">
        <pc:chgData name="Vamshi Varma" userId="653f2e15f0f5e72a" providerId="LiveId" clId="{B910D475-579B-47D7-8A88-31CDB54DA2BD}" dt="2024-02-24T07:35:04.625" v="4535" actId="47"/>
        <pc:sldMkLst>
          <pc:docMk/>
          <pc:sldMk cId="444015970" sldId="319"/>
        </pc:sldMkLst>
        <pc:picChg chg="add del mod">
          <ac:chgData name="Vamshi Varma" userId="653f2e15f0f5e72a" providerId="LiveId" clId="{B910D475-579B-47D7-8A88-31CDB54DA2BD}" dt="2024-02-24T07:00:07.003" v="4432" actId="21"/>
          <ac:picMkLst>
            <pc:docMk/>
            <pc:sldMk cId="444015970" sldId="319"/>
            <ac:picMk id="17410" creationId="{D1EE75B0-D39B-577B-80F0-1D6B188F6FC7}"/>
          </ac:picMkLst>
        </pc:picChg>
        <pc:picChg chg="add del mod">
          <ac:chgData name="Vamshi Varma" userId="653f2e15f0f5e72a" providerId="LiveId" clId="{B910D475-579B-47D7-8A88-31CDB54DA2BD}" dt="2024-02-24T07:02:01.099" v="4442" actId="21"/>
          <ac:picMkLst>
            <pc:docMk/>
            <pc:sldMk cId="444015970" sldId="319"/>
            <ac:picMk id="17412" creationId="{E12E967C-4133-5EBB-6CFF-2D0906A50740}"/>
          </ac:picMkLst>
        </pc:picChg>
        <pc:picChg chg="add del">
          <ac:chgData name="Vamshi Varma" userId="653f2e15f0f5e72a" providerId="LiveId" clId="{B910D475-579B-47D7-8A88-31CDB54DA2BD}" dt="2024-02-24T07:04:47.493" v="4447" actId="478"/>
          <ac:picMkLst>
            <pc:docMk/>
            <pc:sldMk cId="444015970" sldId="319"/>
            <ac:picMk id="17414" creationId="{6E43ACF0-812E-A6C1-B8BC-D400E36BE65F}"/>
          </ac:picMkLst>
        </pc:picChg>
        <pc:picChg chg="add del mod">
          <ac:chgData name="Vamshi Varma" userId="653f2e15f0f5e72a" providerId="LiveId" clId="{B910D475-579B-47D7-8A88-31CDB54DA2BD}" dt="2024-02-24T07:07:10.034" v="4456" actId="21"/>
          <ac:picMkLst>
            <pc:docMk/>
            <pc:sldMk cId="444015970" sldId="319"/>
            <ac:picMk id="17416" creationId="{69F25CA5-759A-03CF-8577-90475C36DD19}"/>
          </ac:picMkLst>
        </pc:picChg>
        <pc:picChg chg="add del mod">
          <ac:chgData name="Vamshi Varma" userId="653f2e15f0f5e72a" providerId="LiveId" clId="{B910D475-579B-47D7-8A88-31CDB54DA2BD}" dt="2024-02-24T07:08:06.384" v="4466" actId="21"/>
          <ac:picMkLst>
            <pc:docMk/>
            <pc:sldMk cId="444015970" sldId="319"/>
            <ac:picMk id="17418" creationId="{43B5519D-AEE5-640F-70A4-B78E899E5667}"/>
          </ac:picMkLst>
        </pc:picChg>
      </pc:sldChg>
      <pc:sldChg chg="addSp modSp new mod">
        <pc:chgData name="Vamshi Varma" userId="653f2e15f0f5e72a" providerId="LiveId" clId="{B910D475-579B-47D7-8A88-31CDB54DA2BD}" dt="2024-03-02T04:27:09.979" v="7683" actId="1036"/>
        <pc:sldMkLst>
          <pc:docMk/>
          <pc:sldMk cId="2788893962" sldId="319"/>
        </pc:sldMkLst>
        <pc:spChg chg="add mod">
          <ac:chgData name="Vamshi Varma" userId="653f2e15f0f5e72a" providerId="LiveId" clId="{B910D475-579B-47D7-8A88-31CDB54DA2BD}" dt="2024-02-24T10:14:23.631" v="4755" actId="1076"/>
          <ac:spMkLst>
            <pc:docMk/>
            <pc:sldMk cId="2788893962" sldId="319"/>
            <ac:spMk id="2" creationId="{387C8F62-1362-FD00-EB5C-688C128225E9}"/>
          </ac:spMkLst>
        </pc:spChg>
        <pc:picChg chg="add mod">
          <ac:chgData name="Vamshi Varma" userId="653f2e15f0f5e72a" providerId="LiveId" clId="{B910D475-579B-47D7-8A88-31CDB54DA2BD}" dt="2024-02-28T06:56:24.656" v="5273"/>
          <ac:picMkLst>
            <pc:docMk/>
            <pc:sldMk cId="2788893962" sldId="319"/>
            <ac:picMk id="3" creationId="{B2836162-D33B-9915-01F5-62529E04D2B9}"/>
          </ac:picMkLst>
        </pc:picChg>
        <pc:picChg chg="add mod ord">
          <ac:chgData name="Vamshi Varma" userId="653f2e15f0f5e72a" providerId="LiveId" clId="{B910D475-579B-47D7-8A88-31CDB54DA2BD}" dt="2024-03-02T03:52:32.359" v="7209" actId="962"/>
          <ac:picMkLst>
            <pc:docMk/>
            <pc:sldMk cId="2788893962" sldId="319"/>
            <ac:picMk id="4" creationId="{248838C7-5EC0-A107-755F-203F414D6872}"/>
          </ac:picMkLst>
        </pc:picChg>
        <pc:picChg chg="add mod">
          <ac:chgData name="Vamshi Varma" userId="653f2e15f0f5e72a" providerId="LiveId" clId="{B910D475-579B-47D7-8A88-31CDB54DA2BD}" dt="2024-02-24T10:14:55.247" v="4759" actId="14100"/>
          <ac:picMkLst>
            <pc:docMk/>
            <pc:sldMk cId="2788893962" sldId="319"/>
            <ac:picMk id="1026" creationId="{7A97346B-2F92-2E04-C88F-9295C960C0A7}"/>
          </ac:picMkLst>
        </pc:picChg>
        <pc:picChg chg="add mod">
          <ac:chgData name="Vamshi Varma" userId="653f2e15f0f5e72a" providerId="LiveId" clId="{B910D475-579B-47D7-8A88-31CDB54DA2BD}" dt="2024-03-02T04:27:09.979" v="7683" actId="1036"/>
          <ac:picMkLst>
            <pc:docMk/>
            <pc:sldMk cId="2788893962" sldId="319"/>
            <ac:picMk id="2050" creationId="{617D5707-D03E-8FC1-7C9E-7A9D4E2C7D29}"/>
          </ac:picMkLst>
        </pc:picChg>
      </pc:sldChg>
      <pc:sldChg chg="addSp delSp modSp new mod">
        <pc:chgData name="Vamshi Varma" userId="653f2e15f0f5e72a" providerId="LiveId" clId="{B910D475-579B-47D7-8A88-31CDB54DA2BD}" dt="2024-03-02T04:56:41.605" v="7935" actId="1036"/>
        <pc:sldMkLst>
          <pc:docMk/>
          <pc:sldMk cId="2053265988" sldId="320"/>
        </pc:sldMkLst>
        <pc:spChg chg="add mod">
          <ac:chgData name="Vamshi Varma" userId="653f2e15f0f5e72a" providerId="LiveId" clId="{B910D475-579B-47D7-8A88-31CDB54DA2BD}" dt="2024-03-02T04:56:05.648" v="7874" actId="1036"/>
          <ac:spMkLst>
            <pc:docMk/>
            <pc:sldMk cId="2053265988" sldId="320"/>
            <ac:spMk id="2" creationId="{F65242DA-669C-1DEC-375A-40FC142C5B14}"/>
          </ac:spMkLst>
        </pc:spChg>
        <pc:spChg chg="add mod">
          <ac:chgData name="Vamshi Varma" userId="653f2e15f0f5e72a" providerId="LiveId" clId="{B910D475-579B-47D7-8A88-31CDB54DA2BD}" dt="2024-03-02T04:56:15.196" v="7887" actId="1036"/>
          <ac:spMkLst>
            <pc:docMk/>
            <pc:sldMk cId="2053265988" sldId="320"/>
            <ac:spMk id="3" creationId="{408FF6D4-C829-650E-8A9F-0EC2761EC4D9}"/>
          </ac:spMkLst>
        </pc:spChg>
        <pc:spChg chg="add mod">
          <ac:chgData name="Vamshi Varma" userId="653f2e15f0f5e72a" providerId="LiveId" clId="{B910D475-579B-47D7-8A88-31CDB54DA2BD}" dt="2024-03-02T04:56:30.175" v="7919" actId="1036"/>
          <ac:spMkLst>
            <pc:docMk/>
            <pc:sldMk cId="2053265988" sldId="320"/>
            <ac:spMk id="4" creationId="{2BA9DDE5-AB88-1273-5FAD-2816BDBC0C43}"/>
          </ac:spMkLst>
        </pc:spChg>
        <pc:spChg chg="add mod">
          <ac:chgData name="Vamshi Varma" userId="653f2e15f0f5e72a" providerId="LiveId" clId="{B910D475-579B-47D7-8A88-31CDB54DA2BD}" dt="2024-03-02T04:56:24.304" v="7906" actId="1036"/>
          <ac:spMkLst>
            <pc:docMk/>
            <pc:sldMk cId="2053265988" sldId="320"/>
            <ac:spMk id="5" creationId="{5204DD35-D1B3-4209-02D5-0DE9D7D1E9D9}"/>
          </ac:spMkLst>
        </pc:spChg>
        <pc:spChg chg="add mod">
          <ac:chgData name="Vamshi Varma" userId="653f2e15f0f5e72a" providerId="LiveId" clId="{B910D475-579B-47D7-8A88-31CDB54DA2BD}" dt="2024-03-02T04:56:41.605" v="7935" actId="1036"/>
          <ac:spMkLst>
            <pc:docMk/>
            <pc:sldMk cId="2053265988" sldId="320"/>
            <ac:spMk id="6" creationId="{DEC09AB5-FB21-05DE-47C9-FAE0A02D47C7}"/>
          </ac:spMkLst>
        </pc:spChg>
        <pc:spChg chg="add mod">
          <ac:chgData name="Vamshi Varma" userId="653f2e15f0f5e72a" providerId="LiveId" clId="{B910D475-579B-47D7-8A88-31CDB54DA2BD}" dt="2024-02-29T03:47:11.246" v="6377" actId="1076"/>
          <ac:spMkLst>
            <pc:docMk/>
            <pc:sldMk cId="2053265988" sldId="320"/>
            <ac:spMk id="7" creationId="{9AEF33B6-46FA-6E1F-9116-2F9077E4F421}"/>
          </ac:spMkLst>
        </pc:spChg>
        <pc:spChg chg="add del mod">
          <ac:chgData name="Vamshi Varma" userId="653f2e15f0f5e72a" providerId="LiveId" clId="{B910D475-579B-47D7-8A88-31CDB54DA2BD}" dt="2024-03-02T04:55:52.730" v="7858" actId="478"/>
          <ac:spMkLst>
            <pc:docMk/>
            <pc:sldMk cId="2053265988" sldId="320"/>
            <ac:spMk id="8" creationId="{1EFB0448-D642-F871-4F5C-A75D1F718B71}"/>
          </ac:spMkLst>
        </pc:spChg>
        <pc:picChg chg="add mod">
          <ac:chgData name="Vamshi Varma" userId="653f2e15f0f5e72a" providerId="LiveId" clId="{B910D475-579B-47D7-8A88-31CDB54DA2BD}" dt="2024-02-29T03:47:05.280" v="6376"/>
          <ac:picMkLst>
            <pc:docMk/>
            <pc:sldMk cId="2053265988" sldId="320"/>
            <ac:picMk id="9" creationId="{9AB8159F-FA12-04A2-9ED7-B348119D845A}"/>
          </ac:picMkLst>
        </pc:picChg>
        <pc:picChg chg="add mod ord">
          <ac:chgData name="Vamshi Varma" userId="653f2e15f0f5e72a" providerId="LiveId" clId="{B910D475-579B-47D7-8A88-31CDB54DA2BD}" dt="2024-03-02T04:55:58.442" v="7860" actId="1076"/>
          <ac:picMkLst>
            <pc:docMk/>
            <pc:sldMk cId="2053265988" sldId="320"/>
            <ac:picMk id="10" creationId="{6505F0A3-20D4-BDC0-ADB5-729D8DD33662}"/>
          </ac:picMkLst>
        </pc:picChg>
        <pc:picChg chg="add mod">
          <ac:chgData name="Vamshi Varma" userId="653f2e15f0f5e72a" providerId="LiveId" clId="{B910D475-579B-47D7-8A88-31CDB54DA2BD}" dt="2024-02-29T05:35:52.408" v="6878" actId="167"/>
          <ac:picMkLst>
            <pc:docMk/>
            <pc:sldMk cId="2053265988" sldId="320"/>
            <ac:picMk id="10" creationId="{C0CADFA4-6151-E209-7A9E-E811647F3F25}"/>
          </ac:picMkLst>
        </pc:picChg>
      </pc:sldChg>
      <pc:sldChg chg="addSp delSp modSp new del">
        <pc:chgData name="Vamshi Varma" userId="653f2e15f0f5e72a" providerId="LiveId" clId="{B910D475-579B-47D7-8A88-31CDB54DA2BD}" dt="2024-02-24T10:15:56.714" v="4770" actId="47"/>
        <pc:sldMkLst>
          <pc:docMk/>
          <pc:sldMk cId="2529342868" sldId="320"/>
        </pc:sldMkLst>
        <pc:picChg chg="add del mod">
          <ac:chgData name="Vamshi Varma" userId="653f2e15f0f5e72a" providerId="LiveId" clId="{B910D475-579B-47D7-8A88-31CDB54DA2BD}" dt="2024-02-24T10:15:25.574" v="4764" actId="21"/>
          <ac:picMkLst>
            <pc:docMk/>
            <pc:sldMk cId="2529342868" sldId="320"/>
            <ac:picMk id="2050" creationId="{617D5707-D03E-8FC1-7C9E-7A9D4E2C7D29}"/>
          </ac:picMkLst>
        </pc:picChg>
      </pc:sldChg>
      <pc:sldChg chg="addSp modSp new mod">
        <pc:chgData name="Vamshi Varma" userId="653f2e15f0f5e72a" providerId="LiveId" clId="{B910D475-579B-47D7-8A88-31CDB54DA2BD}" dt="2024-03-02T03:52:43.515" v="7213" actId="167"/>
        <pc:sldMkLst>
          <pc:docMk/>
          <pc:sldMk cId="1940430957" sldId="321"/>
        </pc:sldMkLst>
        <pc:spChg chg="add mod">
          <ac:chgData name="Vamshi Varma" userId="653f2e15f0f5e72a" providerId="LiveId" clId="{B910D475-579B-47D7-8A88-31CDB54DA2BD}" dt="2024-02-28T08:13:31.287" v="5955" actId="20577"/>
          <ac:spMkLst>
            <pc:docMk/>
            <pc:sldMk cId="1940430957" sldId="321"/>
            <ac:spMk id="3" creationId="{26158BC7-2EAF-F214-97F1-30DF78AD4EF1}"/>
          </ac:spMkLst>
        </pc:spChg>
        <pc:picChg chg="add mod">
          <ac:chgData name="Vamshi Varma" userId="653f2e15f0f5e72a" providerId="LiveId" clId="{B910D475-579B-47D7-8A88-31CDB54DA2BD}" dt="2024-02-28T06:56:26.523" v="5274"/>
          <ac:picMkLst>
            <pc:docMk/>
            <pc:sldMk cId="1940430957" sldId="321"/>
            <ac:picMk id="2" creationId="{F9908938-160F-A724-1CD7-BF129CAEEFE4}"/>
          </ac:picMkLst>
        </pc:picChg>
        <pc:picChg chg="add mod ord">
          <ac:chgData name="Vamshi Varma" userId="653f2e15f0f5e72a" providerId="LiveId" clId="{B910D475-579B-47D7-8A88-31CDB54DA2BD}" dt="2024-03-02T03:52:43.515" v="7213" actId="167"/>
          <ac:picMkLst>
            <pc:docMk/>
            <pc:sldMk cId="1940430957" sldId="321"/>
            <ac:picMk id="4" creationId="{2CDFB470-C7DB-F740-2D2C-E91318B361DE}"/>
          </ac:picMkLst>
        </pc:picChg>
        <pc:picChg chg="add mod">
          <ac:chgData name="Vamshi Varma" userId="653f2e15f0f5e72a" providerId="LiveId" clId="{B910D475-579B-47D7-8A88-31CDB54DA2BD}" dt="2024-02-28T06:56:47.023" v="5295" actId="14100"/>
          <ac:picMkLst>
            <pc:docMk/>
            <pc:sldMk cId="1940430957" sldId="321"/>
            <ac:picMk id="1026" creationId="{BAFBA5E3-06D1-AC0F-8B9E-BE491F7E94F4}"/>
          </ac:picMkLst>
        </pc:picChg>
      </pc:sldChg>
      <pc:sldChg chg="addSp delSp modSp new mod">
        <pc:chgData name="Vamshi Varma" userId="653f2e15f0f5e72a" providerId="LiveId" clId="{B910D475-579B-47D7-8A88-31CDB54DA2BD}" dt="2024-03-02T05:26:02.394" v="8152" actId="1035"/>
        <pc:sldMkLst>
          <pc:docMk/>
          <pc:sldMk cId="3816644335" sldId="322"/>
        </pc:sldMkLst>
        <pc:spChg chg="add del">
          <ac:chgData name="Vamshi Varma" userId="653f2e15f0f5e72a" providerId="LiveId" clId="{B910D475-579B-47D7-8A88-31CDB54DA2BD}" dt="2024-03-02T03:56:05.242" v="7235" actId="22"/>
          <ac:spMkLst>
            <pc:docMk/>
            <pc:sldMk cId="3816644335" sldId="322"/>
            <ac:spMk id="3" creationId="{6FFAAF90-917B-24D7-EC2D-998138D615BE}"/>
          </ac:spMkLst>
        </pc:spChg>
        <pc:spChg chg="add mod">
          <ac:chgData name="Vamshi Varma" userId="653f2e15f0f5e72a" providerId="LiveId" clId="{B910D475-579B-47D7-8A88-31CDB54DA2BD}" dt="2024-03-02T05:24:57.278" v="8147" actId="20577"/>
          <ac:spMkLst>
            <pc:docMk/>
            <pc:sldMk cId="3816644335" sldId="322"/>
            <ac:spMk id="5" creationId="{5A19BA55-FE2B-CB76-5520-F95580CDD051}"/>
          </ac:spMkLst>
        </pc:spChg>
        <pc:spChg chg="add mod">
          <ac:chgData name="Vamshi Varma" userId="653f2e15f0f5e72a" providerId="LiveId" clId="{B910D475-579B-47D7-8A88-31CDB54DA2BD}" dt="2024-03-02T04:58:55.219" v="7984" actId="1076"/>
          <ac:spMkLst>
            <pc:docMk/>
            <pc:sldMk cId="3816644335" sldId="322"/>
            <ac:spMk id="6" creationId="{B3BDFA61-86DA-AC89-CE56-088BE5A19D5D}"/>
          </ac:spMkLst>
        </pc:spChg>
        <pc:picChg chg="add mod">
          <ac:chgData name="Vamshi Varma" userId="653f2e15f0f5e72a" providerId="LiveId" clId="{B910D475-579B-47D7-8A88-31CDB54DA2BD}" dt="2024-03-02T05:26:02.394" v="8152" actId="1035"/>
          <ac:picMkLst>
            <pc:docMk/>
            <pc:sldMk cId="3816644335" sldId="322"/>
            <ac:picMk id="4" creationId="{48488970-28C6-43C7-8319-7FDCEEC9F526}"/>
          </ac:picMkLst>
        </pc:picChg>
        <pc:picChg chg="add del mod">
          <ac:chgData name="Vamshi Varma" userId="653f2e15f0f5e72a" providerId="LiveId" clId="{B910D475-579B-47D7-8A88-31CDB54DA2BD}" dt="2024-03-02T04:33:13.862" v="7828" actId="478"/>
          <ac:picMkLst>
            <pc:docMk/>
            <pc:sldMk cId="3816644335" sldId="322"/>
            <ac:picMk id="7" creationId="{2A69A75B-3A31-A59E-126D-8F92A1D27B68}"/>
          </ac:picMkLst>
        </pc:picChg>
        <pc:picChg chg="add mod">
          <ac:chgData name="Vamshi Varma" userId="653f2e15f0f5e72a" providerId="LiveId" clId="{B910D475-579B-47D7-8A88-31CDB54DA2BD}" dt="2024-03-02T05:04:59.167" v="7996"/>
          <ac:picMkLst>
            <pc:docMk/>
            <pc:sldMk cId="3816644335" sldId="322"/>
            <ac:picMk id="8" creationId="{C2B600A4-CB7C-38AF-8A80-9D7BB98FA03A}"/>
          </ac:picMkLst>
        </pc:picChg>
        <pc:picChg chg="add del mod">
          <ac:chgData name="Vamshi Varma" userId="653f2e15f0f5e72a" providerId="LiveId" clId="{B910D475-579B-47D7-8A88-31CDB54DA2BD}" dt="2024-03-02T04:15:10.514" v="7589" actId="21"/>
          <ac:picMkLst>
            <pc:docMk/>
            <pc:sldMk cId="3816644335" sldId="322"/>
            <ac:picMk id="1026" creationId="{C5593911-66A0-DADB-224F-419719E59C34}"/>
          </ac:picMkLst>
        </pc:picChg>
        <pc:picChg chg="add del mod">
          <ac:chgData name="Vamshi Varma" userId="653f2e15f0f5e72a" providerId="LiveId" clId="{B910D475-579B-47D7-8A88-31CDB54DA2BD}" dt="2024-03-02T04:17:15.938" v="7627" actId="21"/>
          <ac:picMkLst>
            <pc:docMk/>
            <pc:sldMk cId="3816644335" sldId="322"/>
            <ac:picMk id="1028" creationId="{3A3C4FC4-4A6F-202D-D6F8-4B7C9EBB6B2E}"/>
          </ac:picMkLst>
        </pc:picChg>
      </pc:sldChg>
      <pc:sldChg chg="new del">
        <pc:chgData name="Vamshi Varma" userId="653f2e15f0f5e72a" providerId="LiveId" clId="{B910D475-579B-47D7-8A88-31CDB54DA2BD}" dt="2024-02-29T07:54:14.263" v="6980" actId="2696"/>
        <pc:sldMkLst>
          <pc:docMk/>
          <pc:sldMk cId="4217282950" sldId="322"/>
        </pc:sldMkLst>
      </pc:sldChg>
      <pc:sldChg chg="addSp modSp new mod ord">
        <pc:chgData name="Vamshi Varma" userId="653f2e15f0f5e72a" providerId="LiveId" clId="{B910D475-579B-47D7-8A88-31CDB54DA2BD}" dt="2024-03-02T05:45:53.686" v="8292" actId="1076"/>
        <pc:sldMkLst>
          <pc:docMk/>
          <pc:sldMk cId="620125277" sldId="323"/>
        </pc:sldMkLst>
        <pc:spChg chg="add mod">
          <ac:chgData name="Vamshi Varma" userId="653f2e15f0f5e72a" providerId="LiveId" clId="{B910D475-579B-47D7-8A88-31CDB54DA2BD}" dt="2024-03-02T05:41:09.825" v="8285" actId="20577"/>
          <ac:spMkLst>
            <pc:docMk/>
            <pc:sldMk cId="620125277" sldId="323"/>
            <ac:spMk id="4" creationId="{5734B817-DCA6-77CD-59BB-2AD4A0DE30E8}"/>
          </ac:spMkLst>
        </pc:spChg>
        <pc:spChg chg="add mod">
          <ac:chgData name="Vamshi Varma" userId="653f2e15f0f5e72a" providerId="LiveId" clId="{B910D475-579B-47D7-8A88-31CDB54DA2BD}" dt="2024-03-02T05:45:53.686" v="8292" actId="1076"/>
          <ac:spMkLst>
            <pc:docMk/>
            <pc:sldMk cId="620125277" sldId="323"/>
            <ac:spMk id="8" creationId="{AF969C50-54D8-53AF-83A2-819F8DE8EC44}"/>
          </ac:spMkLst>
        </pc:spChg>
        <pc:picChg chg="add mod">
          <ac:chgData name="Vamshi Varma" userId="653f2e15f0f5e72a" providerId="LiveId" clId="{B910D475-579B-47D7-8A88-31CDB54DA2BD}" dt="2024-03-02T05:39:25.374" v="8169"/>
          <ac:picMkLst>
            <pc:docMk/>
            <pc:sldMk cId="620125277" sldId="323"/>
            <ac:picMk id="2" creationId="{BC5B27E0-FF45-B37C-B696-B6440946F9C4}"/>
          </ac:picMkLst>
        </pc:picChg>
        <pc:picChg chg="add mod ord">
          <ac:chgData name="Vamshi Varma" userId="653f2e15f0f5e72a" providerId="LiveId" clId="{B910D475-579B-47D7-8A88-31CDB54DA2BD}" dt="2024-03-02T05:39:41.617" v="8171" actId="167"/>
          <ac:picMkLst>
            <pc:docMk/>
            <pc:sldMk cId="620125277" sldId="323"/>
            <ac:picMk id="3" creationId="{FEB2E7FF-A994-DB4B-D22B-43A528FFEEA5}"/>
          </ac:picMkLst>
        </pc:picChg>
        <pc:picChg chg="add mod">
          <ac:chgData name="Vamshi Varma" userId="653f2e15f0f5e72a" providerId="LiveId" clId="{B910D475-579B-47D7-8A88-31CDB54DA2BD}" dt="2024-03-02T05:38:19.706" v="8166"/>
          <ac:picMkLst>
            <pc:docMk/>
            <pc:sldMk cId="620125277" sldId="323"/>
            <ac:picMk id="5122" creationId="{1D171F22-E324-7057-0E59-05EC35F72BDA}"/>
          </ac:picMkLst>
        </pc:picChg>
      </pc:sldChg>
      <pc:sldChg chg="add del">
        <pc:chgData name="Vamshi Varma" userId="653f2e15f0f5e72a" providerId="LiveId" clId="{B910D475-579B-47D7-8A88-31CDB54DA2BD}" dt="2024-03-02T04:16:03.678" v="7621"/>
        <pc:sldMkLst>
          <pc:docMk/>
          <pc:sldMk cId="3817979327" sldId="323"/>
        </pc:sldMkLst>
      </pc:sldChg>
      <pc:sldChg chg="new del">
        <pc:chgData name="Vamshi Varma" userId="653f2e15f0f5e72a" providerId="LiveId" clId="{B910D475-579B-47D7-8A88-31CDB54DA2BD}" dt="2024-03-02T05:38:01.281" v="8165" actId="47"/>
        <pc:sldMkLst>
          <pc:docMk/>
          <pc:sldMk cId="3517662738" sldId="324"/>
        </pc:sldMkLst>
      </pc:sldChg>
      <pc:sldChg chg="new del">
        <pc:chgData name="Vamshi Varma" userId="653f2e15f0f5e72a" providerId="LiveId" clId="{B910D475-579B-47D7-8A88-31CDB54DA2BD}" dt="2024-03-02T05:37:58.281" v="8164" actId="47"/>
        <pc:sldMkLst>
          <pc:docMk/>
          <pc:sldMk cId="2760243859" sldId="32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64AD4-5005-4B53-9B41-F3A0EDE759A9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10E6-160C-44A7-B21D-63F47F4A679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188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40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9513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66272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77428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6223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41123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75299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4140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41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46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10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21567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05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969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02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77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9/12/2024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3320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0" r:id="rId1"/>
    <p:sldLayoutId id="2147483981" r:id="rId2"/>
    <p:sldLayoutId id="2147483982" r:id="rId3"/>
    <p:sldLayoutId id="2147483983" r:id="rId4"/>
    <p:sldLayoutId id="2147483984" r:id="rId5"/>
    <p:sldLayoutId id="2147483985" r:id="rId6"/>
    <p:sldLayoutId id="2147483986" r:id="rId7"/>
    <p:sldLayoutId id="2147483987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  <p:sldLayoutId id="2147483996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Vamshi\Downloads\sunburst_plot.html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8A7CDF-B00F-0BC4-A290-173EBCEE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183" y="479637"/>
            <a:ext cx="7185137" cy="1311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7483D96D-431E-66C7-3DCF-259901C84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50550"/>
            <a:ext cx="9654074" cy="1469523"/>
          </a:xfrm>
        </p:spPr>
        <p:txBody>
          <a:bodyPr>
            <a:normAutofit fontScale="90000"/>
          </a:bodyPr>
          <a:lstStyle/>
          <a:p>
            <a:br>
              <a:rPr lang="en-IN" sz="3000" b="1" dirty="0">
                <a:solidFill>
                  <a:srgbClr val="E02328"/>
                </a:solidFill>
              </a:rPr>
            </a:br>
            <a:r>
              <a:rPr lang="en-IN" sz="3000" b="1" dirty="0">
                <a:solidFill>
                  <a:srgbClr val="E02328"/>
                </a:solidFill>
              </a:rPr>
              <a:t>               	 			</a:t>
            </a:r>
            <a:r>
              <a:rPr lang="en-IN" sz="3000" b="1" dirty="0">
                <a:solidFill>
                  <a:schemeClr val="bg1"/>
                </a:solidFill>
              </a:rPr>
              <a:t>Project on </a:t>
            </a:r>
            <a:br>
              <a:rPr lang="en-IN" sz="3000" b="1" dirty="0">
                <a:solidFill>
                  <a:schemeClr val="bg1"/>
                </a:solidFill>
              </a:rPr>
            </a:br>
            <a:r>
              <a:rPr lang="en-IN" sz="2000" b="1" dirty="0">
                <a:solidFill>
                  <a:schemeClr val="bg1"/>
                </a:solidFill>
              </a:rPr>
              <a:t>    </a:t>
            </a:r>
            <a:br>
              <a:rPr lang="en-IN" sz="3000" b="1" dirty="0">
                <a:solidFill>
                  <a:srgbClr val="E02328"/>
                </a:solidFill>
              </a:rPr>
            </a:br>
            <a:r>
              <a:rPr lang="en-IN" sz="3000" b="1" dirty="0">
                <a:solidFill>
                  <a:srgbClr val="E02328"/>
                </a:solidFill>
              </a:rPr>
              <a:t>          </a:t>
            </a:r>
            <a:r>
              <a:rPr lang="en-IN" sz="3600" b="1" dirty="0">
                <a:solidFill>
                  <a:srgbClr val="E02328"/>
                </a:solidFill>
                <a:latin typeface="+mn-lt"/>
              </a:rPr>
              <a:t>Fundamental Stock Market Analysis.</a:t>
            </a:r>
            <a:endParaRPr lang="en-IN" sz="3000" b="1" dirty="0">
              <a:solidFill>
                <a:srgbClr val="E02328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9A6092-9702-62CF-37F8-1554C60CEE09}"/>
              </a:ext>
            </a:extLst>
          </p:cNvPr>
          <p:cNvSpPr txBox="1"/>
          <p:nvPr/>
        </p:nvSpPr>
        <p:spPr>
          <a:xfrm>
            <a:off x="8369560" y="5711360"/>
            <a:ext cx="5411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Name: </a:t>
            </a:r>
            <a:r>
              <a:rPr lang="en-IN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Mohammed </a:t>
            </a:r>
            <a:r>
              <a:rPr lang="en-IN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khaja</a:t>
            </a:r>
            <a:r>
              <a:rPr lang="en-IN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Moinuddin</a:t>
            </a:r>
            <a:endParaRPr lang="en-IN" sz="1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Batch: </a:t>
            </a:r>
            <a:r>
              <a:rPr lang="en-IN" sz="18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268-269</a:t>
            </a:r>
          </a:p>
          <a:p>
            <a:pPr marL="0" indent="0">
              <a:buNone/>
            </a:pPr>
            <a:r>
              <a:rPr lang="en-IN" sz="1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Website: </a:t>
            </a:r>
            <a:r>
              <a:rPr lang="en-IN" sz="1800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Groww</a:t>
            </a:r>
            <a:endParaRPr lang="en-IN" sz="1800" b="1" dirty="0">
              <a:solidFill>
                <a:srgbClr val="FF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iece of paper with a pencil laying on top">
            <a:extLst>
              <a:ext uri="{FF2B5EF4-FFF2-40B4-BE49-F238E27FC236}">
                <a16:creationId xmlns:a16="http://schemas.microsoft.com/office/drawing/2014/main" id="{7DF099A9-FF76-5092-F82A-8C98DF2499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31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FDE799-E4FF-9650-C5CD-AC5F99EB7A38}"/>
              </a:ext>
            </a:extLst>
          </p:cNvPr>
          <p:cNvSpPr txBox="1"/>
          <p:nvPr/>
        </p:nvSpPr>
        <p:spPr>
          <a:xfrm>
            <a:off x="362710" y="361971"/>
            <a:ext cx="7977673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Market Capitalization Distribution:</a:t>
            </a:r>
          </a:p>
          <a:p>
            <a:endParaRPr lang="en-IN" sz="9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total market capital was divided among three different cap size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graph shows the number of companies listed between the Large, Mid and Small</a:t>
            </a:r>
          </a:p>
          <a:p>
            <a:endParaRPr lang="en-IN" dirty="0"/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below graph represents the Market capital wise among the industry wise, this data help to understand the top industries which are leading the market of India.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9F8DC-FB78-D838-EEDB-DC3C9AB26D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1" r="8985"/>
          <a:stretch/>
        </p:blipFill>
        <p:spPr>
          <a:xfrm>
            <a:off x="8247077" y="543646"/>
            <a:ext cx="3649454" cy="2738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2DF41-9980-4E52-86BA-661F47D4D7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072283CC-5DE3-91E7-A507-164F810AD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"/>
          <a:stretch/>
        </p:blipFill>
        <p:spPr bwMode="auto">
          <a:xfrm>
            <a:off x="513183" y="3123720"/>
            <a:ext cx="11383347" cy="389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FF1A589-1163-6500-C714-BF2F7FCACAB1}"/>
              </a:ext>
            </a:extLst>
          </p:cNvPr>
          <p:cNvSpPr/>
          <p:nvPr/>
        </p:nvSpPr>
        <p:spPr>
          <a:xfrm>
            <a:off x="5907760" y="1518609"/>
            <a:ext cx="2001490" cy="2052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2645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FEB2E7FF-A994-DB4B-D22B-43A528FFE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331"/>
            <a:ext cx="12191980" cy="6858000"/>
          </a:xfrm>
          <a:prstGeom prst="rect">
            <a:avLst/>
          </a:prstGeom>
        </p:spPr>
      </p:pic>
      <p:pic>
        <p:nvPicPr>
          <p:cNvPr id="5122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1D171F22-E324-7057-0E59-05EC35F7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608" y="1101012"/>
            <a:ext cx="8469448" cy="465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34B817-DCA6-77CD-59BB-2AD4A0DE30E8}"/>
              </a:ext>
            </a:extLst>
          </p:cNvPr>
          <p:cNvSpPr txBox="1"/>
          <p:nvPr/>
        </p:nvSpPr>
        <p:spPr>
          <a:xfrm>
            <a:off x="1688841" y="466531"/>
            <a:ext cx="759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Overview of Industry wise Companies with Market cap: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69C50-54D8-53AF-83A2-819F8DE8EC44}"/>
              </a:ext>
            </a:extLst>
          </p:cNvPr>
          <p:cNvSpPr txBox="1"/>
          <p:nvPr/>
        </p:nvSpPr>
        <p:spPr>
          <a:xfrm>
            <a:off x="1895752" y="5731915"/>
            <a:ext cx="62468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3" action="ppaction://hlinkfile"/>
              </a:rPr>
              <a:t>file:///C:/Users/Vamshi/Downloads/sunburst_plot.html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0125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466AE17C-67C2-D004-F7E1-8FE00F15A0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510ED467-AE50-ED54-EB38-97D6DAFEA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2623" b="9976"/>
          <a:stretch/>
        </p:blipFill>
        <p:spPr bwMode="auto">
          <a:xfrm>
            <a:off x="802432" y="1651519"/>
            <a:ext cx="10324852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C0951C5-837E-9D2B-8644-0D4B96D03E0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D9883D-D513-DCB1-E49B-7361E3C4161C}"/>
              </a:ext>
            </a:extLst>
          </p:cNvPr>
          <p:cNvSpPr txBox="1"/>
          <p:nvPr/>
        </p:nvSpPr>
        <p:spPr>
          <a:xfrm>
            <a:off x="1800807" y="835972"/>
            <a:ext cx="9032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Top 10 Highest Stock Companies of Market Capitalization</a:t>
            </a:r>
          </a:p>
        </p:txBody>
      </p:sp>
    </p:spTree>
    <p:extLst>
      <p:ext uri="{BB962C8B-B14F-4D97-AF65-F5344CB8AC3E}">
        <p14:creationId xmlns:p14="http://schemas.microsoft.com/office/powerpoint/2010/main" val="942595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3F47CA90-417B-F92B-6C29-F4AC0FA7C9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E12E967C-4133-5EBB-6CFF-2D0906A50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0" t="18560" b="41510"/>
          <a:stretch/>
        </p:blipFill>
        <p:spPr bwMode="auto">
          <a:xfrm>
            <a:off x="2255918" y="4662626"/>
            <a:ext cx="2181323" cy="199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>
            <a:extLst>
              <a:ext uri="{FF2B5EF4-FFF2-40B4-BE49-F238E27FC236}">
                <a16:creationId xmlns:a16="http://schemas.microsoft.com/office/drawing/2014/main" id="{43B5519D-AEE5-640F-70A4-B78E899E5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51" t="19120" b="41883"/>
          <a:stretch/>
        </p:blipFill>
        <p:spPr bwMode="auto">
          <a:xfrm>
            <a:off x="8179299" y="4662626"/>
            <a:ext cx="1705461" cy="19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B174F-A8ED-4AE0-E919-2FD9F5E00E6E}"/>
              </a:ext>
            </a:extLst>
          </p:cNvPr>
          <p:cNvSpPr txBox="1"/>
          <p:nvPr/>
        </p:nvSpPr>
        <p:spPr>
          <a:xfrm>
            <a:off x="928396" y="688997"/>
            <a:ext cx="50805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Top 10 Pharmaceuticals Companies by Market Capitalization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14581-0998-9E08-3434-009CF4B41273}"/>
              </a:ext>
            </a:extLst>
          </p:cNvPr>
          <p:cNvSpPr txBox="1"/>
          <p:nvPr/>
        </p:nvSpPr>
        <p:spPr>
          <a:xfrm>
            <a:off x="7344501" y="728514"/>
            <a:ext cx="508051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500" b="1" dirty="0"/>
              <a:t>Top 10 Banks  by Market Capitalization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18887A-F913-49A2-B77E-82A10005DF3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5593911-66A0-DADB-224F-419719E59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12" t="18300" r="33381"/>
          <a:stretch/>
        </p:blipFill>
        <p:spPr bwMode="auto">
          <a:xfrm>
            <a:off x="1567534" y="1100218"/>
            <a:ext cx="3716707" cy="35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3C4FC4-4A6F-202D-D6F8-4B7C9EBB6B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0" t="15240" r="31199"/>
          <a:stretch/>
        </p:blipFill>
        <p:spPr bwMode="auto">
          <a:xfrm>
            <a:off x="7057057" y="1100218"/>
            <a:ext cx="3680486" cy="357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937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iece of paper with a pencil laying on top">
            <a:extLst>
              <a:ext uri="{FF2B5EF4-FFF2-40B4-BE49-F238E27FC236}">
                <a16:creationId xmlns:a16="http://schemas.microsoft.com/office/drawing/2014/main" id="{5DA6CE96-9CF4-7881-E811-AE2A323CBB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8662"/>
            <a:ext cx="12191980" cy="6858000"/>
          </a:xfrm>
          <a:prstGeom prst="rect">
            <a:avLst/>
          </a:prstGeom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7D178AB5-1950-2A8C-2272-0DAA64240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49987"/>
          <a:stretch/>
        </p:blipFill>
        <p:spPr bwMode="auto">
          <a:xfrm>
            <a:off x="6024466" y="716939"/>
            <a:ext cx="6096000" cy="304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BE7CC74-E9D4-34C8-3E5B-BC33366FC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3" r="50000"/>
          <a:stretch/>
        </p:blipFill>
        <p:spPr bwMode="auto">
          <a:xfrm>
            <a:off x="6096000" y="3758589"/>
            <a:ext cx="6024466" cy="300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F10EF64-C00A-60F8-085D-0B13C9B86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87" t="50013" r="-1"/>
          <a:stretch/>
        </p:blipFill>
        <p:spPr bwMode="auto">
          <a:xfrm>
            <a:off x="71534" y="3760176"/>
            <a:ext cx="6024465" cy="30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EA6730-897B-9E1C-1188-BA2E4EB7188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3C1E5E-D5B1-85AC-22AC-1BC9E7D172CD}"/>
              </a:ext>
            </a:extLst>
          </p:cNvPr>
          <p:cNvSpPr txBox="1"/>
          <p:nvPr/>
        </p:nvSpPr>
        <p:spPr>
          <a:xfrm>
            <a:off x="328127" y="393773"/>
            <a:ext cx="543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graphs represent the data of Average of P/E ratio, P/B Ratio and Dividend yields.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4FA8A-0D81-D440-BFCC-0491C77C6262}"/>
              </a:ext>
            </a:extLst>
          </p:cNvPr>
          <p:cNvSpPr txBox="1"/>
          <p:nvPr/>
        </p:nvSpPr>
        <p:spPr>
          <a:xfrm>
            <a:off x="328126" y="1296955"/>
            <a:ext cx="55501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Top industry in P/E Ratio(Price-to Earnings): Capital Markets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 Top industry in P/B Ratio(Price-to Book): Personal Products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Top industry in Dividends yields: Tobacco</a:t>
            </a:r>
          </a:p>
        </p:txBody>
      </p:sp>
    </p:spTree>
    <p:extLst>
      <p:ext uri="{BB962C8B-B14F-4D97-AF65-F5344CB8AC3E}">
        <p14:creationId xmlns:p14="http://schemas.microsoft.com/office/powerpoint/2010/main" val="41799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7BC5A510-9236-0C2D-503D-7353AF8BA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EC6641F7-4DDE-3528-5B66-C077A500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538504"/>
            <a:ext cx="11597951" cy="490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71C6DA-C1B7-8FA0-730A-44EB5DD2230B}"/>
              </a:ext>
            </a:extLst>
          </p:cNvPr>
          <p:cNvSpPr txBox="1"/>
          <p:nvPr/>
        </p:nvSpPr>
        <p:spPr>
          <a:xfrm>
            <a:off x="289248" y="357944"/>
            <a:ext cx="10049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following are the top performers in the Stock market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Data has been calculated on the basis of the total cap size, low P/E ratio </a:t>
            </a:r>
            <a:r>
              <a:rPr lang="en-IN"/>
              <a:t>and low P</a:t>
            </a:r>
            <a:r>
              <a:rPr lang="en-IN" dirty="0"/>
              <a:t>/B ratio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following stocks are large cap size as they are considered for long term holdings in a portfolio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6D5419-0096-9DB6-B1B2-B9164C4EDBF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765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40C6B80D-B966-E711-9CDF-516B34702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E03B5E46-5741-C7AB-DBAA-0D53FE6B2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69" y="2494676"/>
            <a:ext cx="11454593" cy="398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7CA375-4277-38CD-2497-5EF6ADA37BA9}"/>
              </a:ext>
            </a:extLst>
          </p:cNvPr>
          <p:cNvSpPr txBox="1"/>
          <p:nvPr/>
        </p:nvSpPr>
        <p:spPr>
          <a:xfrm>
            <a:off x="354562" y="591209"/>
            <a:ext cx="100490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following are the top dividends paying in the Stock market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Data has been calculated on the basis of the dividends yield.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 following stocks are top dividend payers in the current financial year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There may be risk factor in this top stocks as there are small cap which will impact huge price fluctuations in any change of the market conditions.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FB2DA-751E-63A8-47A1-69558BE5FD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2945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248838C7-5EC0-A107-755F-203F414D6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87C8F62-1362-FD00-EB5C-688C128225E9}"/>
              </a:ext>
            </a:extLst>
          </p:cNvPr>
          <p:cNvSpPr txBox="1"/>
          <p:nvPr/>
        </p:nvSpPr>
        <p:spPr>
          <a:xfrm>
            <a:off x="335902" y="223934"/>
            <a:ext cx="1043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The top and bottom companies in book values: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97346B-2F92-2E04-C88F-9295C960C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88" y="593266"/>
            <a:ext cx="11430000" cy="283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17D5707-D03E-8FC1-7C9E-7A9D4E2C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66" y="3638550"/>
            <a:ext cx="1133008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2836162-D33B-9915-01F5-62529E04D2B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893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2CDFB470-C7DB-F740-2D2C-E91318B361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FBA5E3-06D1-AC0F-8B9E-BE491F7E9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894" y="550497"/>
            <a:ext cx="7289910" cy="6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908938-160F-A724-1CD7-BF129CAEEFE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158BC7-2EAF-F214-97F1-30DF78AD4EF1}"/>
              </a:ext>
            </a:extLst>
          </p:cNvPr>
          <p:cNvSpPr txBox="1"/>
          <p:nvPr/>
        </p:nvSpPr>
        <p:spPr>
          <a:xfrm>
            <a:off x="335902" y="877078"/>
            <a:ext cx="429208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This Population graph shows the company performance between Earning per share and Book Value: </a:t>
            </a:r>
          </a:p>
          <a:p>
            <a:endParaRPr lang="en-IN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From the graph we can see the Capital Markets and Trading companies with high Book value and EPS (Earning per Share).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/>
              <a:t>From safer side after the top contenders, the Auto Manufactures and Tobacco can be invested.</a:t>
            </a:r>
          </a:p>
        </p:txBody>
      </p:sp>
    </p:spTree>
    <p:extLst>
      <p:ext uri="{BB962C8B-B14F-4D97-AF65-F5344CB8AC3E}">
        <p14:creationId xmlns:p14="http://schemas.microsoft.com/office/powerpoint/2010/main" val="1940430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48488970-28C6-43C7-8319-7FDCEEC9F5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46655"/>
            <a:ext cx="1219198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19BA55-FE2B-CB76-5520-F95580CDD051}"/>
              </a:ext>
            </a:extLst>
          </p:cNvPr>
          <p:cNvSpPr txBox="1"/>
          <p:nvPr/>
        </p:nvSpPr>
        <p:spPr>
          <a:xfrm>
            <a:off x="783771" y="587829"/>
            <a:ext cx="961986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Conclusion: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Stocks are subjected to market risks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Research the market and stock performance before investing on any stocks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Do the fundamental analysis to grab an overview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Investing in Large Cap companies will be for long run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BDFA61-86DA-AC89-CE56-088BE5A19D5D}"/>
              </a:ext>
            </a:extLst>
          </p:cNvPr>
          <p:cNvSpPr txBox="1"/>
          <p:nvPr/>
        </p:nvSpPr>
        <p:spPr>
          <a:xfrm>
            <a:off x="6641043" y="4857452"/>
            <a:ext cx="69046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highlight>
                  <a:srgbClr val="C0C0C0"/>
                </a:highlight>
              </a:rPr>
              <a:t>Special Thanks to,</a:t>
            </a:r>
          </a:p>
          <a:p>
            <a:pPr algn="ctr"/>
            <a:r>
              <a:rPr lang="en-IN" sz="2500" b="1" dirty="0"/>
              <a:t>Ramya </a:t>
            </a:r>
            <a:r>
              <a:rPr lang="en-IN" sz="2500" dirty="0"/>
              <a:t> ma’am </a:t>
            </a:r>
          </a:p>
          <a:p>
            <a:pPr algn="ctr"/>
            <a:r>
              <a:rPr lang="en-IN" sz="2500" b="1" dirty="0">
                <a:latin typeface="gg sans"/>
              </a:rPr>
              <a:t>Ram </a:t>
            </a:r>
            <a:r>
              <a:rPr lang="en-IN" sz="2800" b="1" i="0" dirty="0">
                <a:effectLst/>
                <a:latin typeface="gg sans"/>
              </a:rPr>
              <a:t> </a:t>
            </a:r>
            <a:r>
              <a:rPr lang="en-IN" sz="2800" i="0" dirty="0">
                <a:effectLst/>
                <a:latin typeface="gg sans"/>
              </a:rPr>
              <a:t>sir</a:t>
            </a:r>
            <a:endParaRPr lang="en-IN" sz="2800" b="1" i="0" dirty="0">
              <a:effectLst/>
              <a:latin typeface="gg sans"/>
            </a:endParaRPr>
          </a:p>
          <a:p>
            <a:pPr algn="ctr"/>
            <a:r>
              <a:rPr lang="en-IN" sz="2500" dirty="0"/>
              <a:t>and </a:t>
            </a:r>
            <a:r>
              <a:rPr lang="en-IN" sz="2500" b="1" dirty="0" err="1"/>
              <a:t>BhanuPrakash</a:t>
            </a:r>
            <a:r>
              <a:rPr lang="en-IN" sz="2500" dirty="0"/>
              <a:t> sir.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B600A4-CB7C-38AF-8A80-9D7BB98F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44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piece of paper with a pencil laying on top">
            <a:extLst>
              <a:ext uri="{FF2B5EF4-FFF2-40B4-BE49-F238E27FC236}">
                <a16:creationId xmlns:a16="http://schemas.microsoft.com/office/drawing/2014/main" id="{A7228713-686D-8BFF-C18B-597899A3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1E68DA-BA90-5AB9-FF0F-3AC287EA3083}"/>
              </a:ext>
            </a:extLst>
          </p:cNvPr>
          <p:cNvSpPr txBox="1"/>
          <p:nvPr/>
        </p:nvSpPr>
        <p:spPr>
          <a:xfrm>
            <a:off x="634481" y="699795"/>
            <a:ext cx="6167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Bookman Old Style (Headings)"/>
              </a:rPr>
              <a:t>Stock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BA15E-DA74-23E8-5CB0-38116227CE9E}"/>
              </a:ext>
            </a:extLst>
          </p:cNvPr>
          <p:cNvSpPr txBox="1"/>
          <p:nvPr/>
        </p:nvSpPr>
        <p:spPr>
          <a:xfrm>
            <a:off x="634481" y="1576874"/>
            <a:ext cx="659674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stock market is a centralized marketplace where buyers and sellers trade shares of publicly listed companies. It serves as a platform for companies to raise capital by issuing stocks and for investors to buy ownership stakes in those companies.</a:t>
            </a:r>
          </a:p>
          <a:p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&gt; In this project, we are going to represents the fundamental analysis on the Stock market. We are going to compare the data from the Market cap size, P/E ratio, return on equity, P/B ratio and other details.</a:t>
            </a:r>
            <a:endParaRPr lang="en-IN" sz="2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76C86B-7DE1-A154-9D92-5C7016392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489" y="1287624"/>
            <a:ext cx="4282751" cy="4282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C66A1-FE0B-2D6A-8D94-EEF7387C047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92ABCD-A7D8-533E-6178-AA421B8EDAE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4135" y="2531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08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2EB9E507-B798-B096-3D79-9CE9D73EC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12B61C-F3D9-C888-5FD9-020F096E7896}"/>
              </a:ext>
            </a:extLst>
          </p:cNvPr>
          <p:cNvSpPr txBox="1"/>
          <p:nvPr/>
        </p:nvSpPr>
        <p:spPr>
          <a:xfrm>
            <a:off x="3311007" y="2705725"/>
            <a:ext cx="5980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b="1" dirty="0" err="1"/>
              <a:t>ThankYou</a:t>
            </a:r>
            <a:r>
              <a:rPr lang="en-IN" sz="8800" b="1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96137-E7BE-3B67-6445-CE862187B8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2815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AC98557E-0AD9-BD6C-F43F-6C8FB61D6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93" y="9331"/>
            <a:ext cx="121919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9AE2EF-7ADC-5F8A-D4C7-1948555FCB67}"/>
              </a:ext>
            </a:extLst>
          </p:cNvPr>
          <p:cNvSpPr txBox="1"/>
          <p:nvPr/>
        </p:nvSpPr>
        <p:spPr>
          <a:xfrm>
            <a:off x="557505" y="333182"/>
            <a:ext cx="85025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u="sng" dirty="0">
                <a:latin typeface="Bookman Old Style (Headings)"/>
              </a:rPr>
              <a:t>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BFD2C-13A2-CEC8-E406-097AD46878D9}"/>
              </a:ext>
            </a:extLst>
          </p:cNvPr>
          <p:cNvSpPr txBox="1"/>
          <p:nvPr/>
        </p:nvSpPr>
        <p:spPr>
          <a:xfrm>
            <a:off x="643811" y="1328309"/>
            <a:ext cx="8976633" cy="151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Collecting real-time or historical data on Indian stock market prices</a:t>
            </a:r>
            <a:r>
              <a:rPr lang="en-US" sz="18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</a:t>
            </a: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volumes.</a:t>
            </a:r>
          </a:p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Analyzing the performance of specific stocks or sectors.</a:t>
            </a:r>
          </a:p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Identifying patterns on fundamental analysis on market data between industries</a:t>
            </a:r>
          </a:p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Creating visualizations to present the data in a meaningful and understandable way.</a:t>
            </a:r>
          </a:p>
          <a:p>
            <a:pPr algn="l">
              <a:buFont typeface="+mj-lt"/>
              <a:buAutoNum type="arabicPeriod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Drawing insights to inform investment decisions or understand market behavior.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C6351-7B56-6216-CB2B-892D3657243F}"/>
              </a:ext>
            </a:extLst>
          </p:cNvPr>
          <p:cNvSpPr txBox="1"/>
          <p:nvPr/>
        </p:nvSpPr>
        <p:spPr>
          <a:xfrm>
            <a:off x="643811" y="3587955"/>
            <a:ext cx="634714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u="sng" dirty="0">
                <a:latin typeface="Bookman Old Style (Headings)"/>
              </a:rPr>
              <a:t>Problem Statement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6996B6-B8A9-9341-8E5D-4C44A9F75F2B}"/>
              </a:ext>
            </a:extLst>
          </p:cNvPr>
          <p:cNvSpPr txBox="1"/>
          <p:nvPr/>
        </p:nvSpPr>
        <p:spPr>
          <a:xfrm>
            <a:off x="643811" y="4590862"/>
            <a:ext cx="8761446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5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Analyzing the Indian stock market trends right now through web scraping to gain insights into stock performance, and trends.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8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5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key point is to represent the stocks which are performing well and can be invested.</a:t>
            </a:r>
            <a:endParaRPr lang="en-IN" sz="185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83DE9E-38B4-225F-6516-A81CCCC1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025" y="617711"/>
            <a:ext cx="2970244" cy="29702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2F2B28-2C86-A65C-316B-26B0C61FA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444" y="3972675"/>
            <a:ext cx="2409825" cy="1895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DEBBAF-C496-90D7-71C6-4B59A9D4265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08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4939282D-D21B-CB6D-0801-EDE9AE7E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A12A8-4600-EF2D-D9EA-F421ADF2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641" y="790458"/>
            <a:ext cx="10058400" cy="861062"/>
          </a:xfrm>
        </p:spPr>
        <p:txBody>
          <a:bodyPr>
            <a:normAutofit/>
          </a:bodyPr>
          <a:lstStyle/>
          <a:p>
            <a:r>
              <a:rPr lang="en-US" sz="4800" b="1" i="0" dirty="0">
                <a:effectLst/>
                <a:latin typeface="Bookman Old Style (Headings)"/>
                <a:ea typeface="Calibri" panose="020F0502020204030204" pitchFamily="34" charset="0"/>
                <a:cs typeface="Calibri" panose="020F0502020204030204" pitchFamily="34" charset="0"/>
              </a:rPr>
              <a:t>What is Web scraping?</a:t>
            </a:r>
            <a:endParaRPr lang="en-IN" b="1" dirty="0">
              <a:latin typeface="Bookman Old Style (Headings)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CE10BF-67C9-CF7B-50EA-4E559014F499}"/>
              </a:ext>
            </a:extLst>
          </p:cNvPr>
          <p:cNvSpPr txBox="1"/>
          <p:nvPr/>
        </p:nvSpPr>
        <p:spPr>
          <a:xfrm>
            <a:off x="1052804" y="2078310"/>
            <a:ext cx="104160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Web scraping is the automated process of extracting data from the websites. It involves writing code to retrieve specific information from web pages and converting it into a structured format (such as CSV, JSON, or a database) that can be analyzed and used for various purposes.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AB500-C967-4D67-0E4B-173AC85C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59" y="4175315"/>
            <a:ext cx="2009775" cy="2009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7B2ED6-D2FD-22E2-DC8D-8DB96BEA7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779" y="4194151"/>
            <a:ext cx="2719676" cy="11691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99DFAD-DAE9-40DF-CB30-ED3BC3FED1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978" y="4983035"/>
            <a:ext cx="1314402" cy="13239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60327A-15E9-0127-6585-952294BF29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0288" y="4246299"/>
            <a:ext cx="2435290" cy="9845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3747A2-8F73-1419-6E5F-87BC866996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1541" y="5224332"/>
            <a:ext cx="3124492" cy="1041497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4F00F7E-A938-90F2-FF82-41702936FE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4478" y="4185799"/>
            <a:ext cx="1802963" cy="21703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A04CF14-7692-3EC2-B4C7-C8DB0E32081A}"/>
              </a:ext>
            </a:extLst>
          </p:cNvPr>
          <p:cNvSpPr txBox="1"/>
          <p:nvPr/>
        </p:nvSpPr>
        <p:spPr>
          <a:xfrm>
            <a:off x="2155371" y="3658642"/>
            <a:ext cx="71565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Following libraries were used to Analyze data</a:t>
            </a:r>
            <a:endParaRPr lang="en-IN" sz="2800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A66F94-3D2B-54D5-EC91-C463C05B7B0E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90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4231CA83-535F-7988-D140-BEB657DED9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3FE6EF-220E-359D-B0C5-717FB1D9FA62}"/>
              </a:ext>
            </a:extLst>
          </p:cNvPr>
          <p:cNvSpPr txBox="1"/>
          <p:nvPr/>
        </p:nvSpPr>
        <p:spPr>
          <a:xfrm>
            <a:off x="419877" y="413766"/>
            <a:ext cx="10991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u="sng" dirty="0">
                <a:latin typeface="Bookman Old Style (Headings)"/>
              </a:rPr>
              <a:t>Website Interface with the HTML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427D5-A34E-2384-BC9B-9AD924966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99" y="1170620"/>
            <a:ext cx="11122090" cy="4912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32A471-6192-0937-5E4F-01E69876B98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85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842AC30B-EB44-9574-483C-D3B46FB2F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D12442-914E-CF2D-573C-76C33AC6BE0B}"/>
              </a:ext>
            </a:extLst>
          </p:cNvPr>
          <p:cNvSpPr/>
          <p:nvPr/>
        </p:nvSpPr>
        <p:spPr>
          <a:xfrm>
            <a:off x="604330" y="131846"/>
            <a:ext cx="2417841" cy="75405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3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Raw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E42444-466D-9C52-42D4-140E15A7EE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t="2382" r="6748"/>
          <a:stretch/>
        </p:blipFill>
        <p:spPr bwMode="auto">
          <a:xfrm>
            <a:off x="794925" y="885899"/>
            <a:ext cx="10935477" cy="448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A9567-C973-9423-079A-4C48FC9913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8CA533-02E6-E96E-302F-D57A99ECFB75}"/>
              </a:ext>
            </a:extLst>
          </p:cNvPr>
          <p:cNvSpPr txBox="1"/>
          <p:nvPr/>
        </p:nvSpPr>
        <p:spPr>
          <a:xfrm>
            <a:off x="849086" y="5682343"/>
            <a:ext cx="10832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Raw data was extracted from the Website with the columns of </a:t>
            </a:r>
            <a:r>
              <a:rPr lang="en-IN" dirty="0" err="1"/>
              <a:t>market_cap</a:t>
            </a:r>
            <a:r>
              <a:rPr lang="en-IN" dirty="0"/>
              <a:t>, </a:t>
            </a:r>
            <a:r>
              <a:rPr lang="en-IN" dirty="0" err="1"/>
              <a:t>pe_ratio</a:t>
            </a:r>
            <a:r>
              <a:rPr lang="en-IN" dirty="0"/>
              <a:t>, </a:t>
            </a:r>
            <a:r>
              <a:rPr lang="en-IN" dirty="0" err="1"/>
              <a:t>pb_ratio</a:t>
            </a:r>
            <a:r>
              <a:rPr lang="en-IN" dirty="0"/>
              <a:t>, </a:t>
            </a:r>
            <a:r>
              <a:rPr lang="en-IN" dirty="0" err="1"/>
              <a:t>div_yield</a:t>
            </a:r>
            <a:r>
              <a:rPr lang="en-IN" dirty="0"/>
              <a:t>, </a:t>
            </a:r>
            <a:r>
              <a:rPr lang="en-IN" dirty="0" err="1"/>
              <a:t>book_value</a:t>
            </a:r>
            <a:r>
              <a:rPr lang="en-IN" dirty="0"/>
              <a:t>, eps and roe </a:t>
            </a:r>
          </a:p>
        </p:txBody>
      </p:sp>
    </p:spTree>
    <p:extLst>
      <p:ext uri="{BB962C8B-B14F-4D97-AF65-F5344CB8AC3E}">
        <p14:creationId xmlns:p14="http://schemas.microsoft.com/office/powerpoint/2010/main" val="2012375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piece of paper with a pencil laying on top">
            <a:extLst>
              <a:ext uri="{FF2B5EF4-FFF2-40B4-BE49-F238E27FC236}">
                <a16:creationId xmlns:a16="http://schemas.microsoft.com/office/drawing/2014/main" id="{6505F0A3-20D4-BDC0-ADB5-729D8DD33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242DA-669C-1DEC-375A-40FC142C5B14}"/>
              </a:ext>
            </a:extLst>
          </p:cNvPr>
          <p:cNvSpPr txBox="1"/>
          <p:nvPr/>
        </p:nvSpPr>
        <p:spPr>
          <a:xfrm>
            <a:off x="363890" y="763673"/>
            <a:ext cx="68300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market_cap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Market cap—or market capitalization—refers to the total value of all a company's shares of stock</a:t>
            </a:r>
            <a:r>
              <a:rPr lang="en-US" sz="1500" b="0" i="0" dirty="0">
                <a:effectLst/>
                <a:latin typeface="Google Sans"/>
              </a:rPr>
              <a:t>.</a:t>
            </a:r>
            <a:endParaRPr lang="en-IN" sz="1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8FF6D4-C829-650E-8A9F-0EC2761EC4D9}"/>
              </a:ext>
            </a:extLst>
          </p:cNvPr>
          <p:cNvSpPr txBox="1"/>
          <p:nvPr/>
        </p:nvSpPr>
        <p:spPr>
          <a:xfrm>
            <a:off x="5523725" y="1567553"/>
            <a:ext cx="62763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pe_ratio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Price to Earnings Ratio or Price to Earnings Multiple is the ratio of share price of a stock to its earnings per share (EPS).</a:t>
            </a:r>
            <a:endParaRPr lang="en-IN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9DDE5-AB88-1273-5FAD-2816BDBC0C43}"/>
              </a:ext>
            </a:extLst>
          </p:cNvPr>
          <p:cNvSpPr txBox="1"/>
          <p:nvPr/>
        </p:nvSpPr>
        <p:spPr>
          <a:xfrm>
            <a:off x="5589041" y="3137603"/>
            <a:ext cx="6276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pb_ratio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The P/ B Ratio represents the relationship between the market's perception of a company's value (reflected in its stock price) and the company's book value (the net asset value of the company's assets minus liabilities).</a:t>
            </a:r>
            <a:endParaRPr lang="en-IN" sz="15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4DD35-D1B3-4209-02D5-0DE9D7D1E9D9}"/>
              </a:ext>
            </a:extLst>
          </p:cNvPr>
          <p:cNvSpPr txBox="1"/>
          <p:nvPr/>
        </p:nvSpPr>
        <p:spPr>
          <a:xfrm>
            <a:off x="363891" y="2376011"/>
            <a:ext cx="68300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dividend_yield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Dividend yield is a ratio that shows you how much income you earn in dividend payouts per year for every rupee invested in a stock</a:t>
            </a:r>
            <a:endParaRPr lang="en-IN" sz="15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09AB5-FB21-05DE-47C9-FAE0A02D47C7}"/>
              </a:ext>
            </a:extLst>
          </p:cNvPr>
          <p:cNvSpPr txBox="1"/>
          <p:nvPr/>
        </p:nvSpPr>
        <p:spPr>
          <a:xfrm>
            <a:off x="363891" y="4286377"/>
            <a:ext cx="6727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</a:t>
            </a:r>
            <a:r>
              <a:rPr lang="en-IN" sz="1500" b="1" dirty="0" err="1"/>
              <a:t>Book_value</a:t>
            </a:r>
            <a:r>
              <a:rPr lang="en-IN" sz="1500" b="1" dirty="0"/>
              <a:t>?</a:t>
            </a:r>
          </a:p>
          <a:p>
            <a:r>
              <a:rPr lang="en-US" sz="1500" b="0" i="0" dirty="0">
                <a:effectLst/>
              </a:rPr>
              <a:t>Book value is the value of a company's total assets minus its total liabilities.</a:t>
            </a:r>
            <a:endParaRPr lang="en-IN" sz="15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EF33B6-46FA-6E1F-9116-2F9077E4F421}"/>
              </a:ext>
            </a:extLst>
          </p:cNvPr>
          <p:cNvSpPr txBox="1"/>
          <p:nvPr/>
        </p:nvSpPr>
        <p:spPr>
          <a:xfrm>
            <a:off x="5150498" y="4792511"/>
            <a:ext cx="62297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500" b="1" dirty="0"/>
              <a:t>What is eps? </a:t>
            </a:r>
          </a:p>
          <a:p>
            <a:r>
              <a:rPr lang="en-US" sz="1500" b="0" i="0" dirty="0">
                <a:effectLst/>
              </a:rPr>
              <a:t>Earnings per share or EPS is a common metric used to carry out corporate value. It can be defined as the value of earnings per outstanding share of common stock of the company.</a:t>
            </a:r>
            <a:endParaRPr lang="en-IN" sz="15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B8159F-FA12-04A2-9ED7-B348119D845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265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piece of paper with a pencil laying on top">
            <a:extLst>
              <a:ext uri="{FF2B5EF4-FFF2-40B4-BE49-F238E27FC236}">
                <a16:creationId xmlns:a16="http://schemas.microsoft.com/office/drawing/2014/main" id="{A6DD58AF-43E7-E759-5723-CE19975F1D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73F3B6-070C-7C96-4F22-FD6EB111CAAA}"/>
              </a:ext>
            </a:extLst>
          </p:cNvPr>
          <p:cNvSpPr txBox="1"/>
          <p:nvPr/>
        </p:nvSpPr>
        <p:spPr>
          <a:xfrm>
            <a:off x="-795437" y="127903"/>
            <a:ext cx="609755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3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Cleaned Data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BF45FED-DFB3-A4AB-109E-8FC573217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9" t="1503" r="6173"/>
          <a:stretch/>
        </p:blipFill>
        <p:spPr bwMode="auto">
          <a:xfrm>
            <a:off x="747818" y="1203648"/>
            <a:ext cx="10723613" cy="478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BB3A0B-2935-78A1-09EA-5995BA5AF6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567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 with a pencil laying on top">
            <a:extLst>
              <a:ext uri="{FF2B5EF4-FFF2-40B4-BE49-F238E27FC236}">
                <a16:creationId xmlns:a16="http://schemas.microsoft.com/office/drawing/2014/main" id="{06BC2D2B-50D3-C369-3ECE-DE170AEB3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099E34-F353-45BD-CE6C-967462E932C4}"/>
              </a:ext>
            </a:extLst>
          </p:cNvPr>
          <p:cNvSpPr txBox="1"/>
          <p:nvPr/>
        </p:nvSpPr>
        <p:spPr>
          <a:xfrm>
            <a:off x="-440864" y="127899"/>
            <a:ext cx="609755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3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Exploration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A915037-FBD8-D5AC-5150-6513B4B51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r="58827"/>
          <a:stretch/>
        </p:blipFill>
        <p:spPr bwMode="auto">
          <a:xfrm>
            <a:off x="316619" y="1021917"/>
            <a:ext cx="3219063" cy="334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FDCE7458-F656-2D15-D8CF-4300A607CB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7" t="7033" r="22015" b="2340"/>
          <a:stretch/>
        </p:blipFill>
        <p:spPr bwMode="auto">
          <a:xfrm>
            <a:off x="3596490" y="1045319"/>
            <a:ext cx="8362870" cy="29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92D73-EC1A-7F94-FF09-469AA0A5E0B6}"/>
              </a:ext>
            </a:extLst>
          </p:cNvPr>
          <p:cNvSpPr txBox="1"/>
          <p:nvPr/>
        </p:nvSpPr>
        <p:spPr>
          <a:xfrm>
            <a:off x="606490" y="4730620"/>
            <a:ext cx="11122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data was cleaned by removing the all the null values and duplicate values in the data.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F9DB3-ABB9-EB45-023E-DEAAC5C77D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01735" y="100714"/>
            <a:ext cx="2227350" cy="44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4129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8978</TotalTime>
  <Words>931</Words>
  <Application>Microsoft Office PowerPoint</Application>
  <PresentationFormat>Widescreen</PresentationFormat>
  <Paragraphs>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Bookman Old Style (Headings)</vt:lpstr>
      <vt:lpstr>Calibri</vt:lpstr>
      <vt:lpstr>Century Gothic</vt:lpstr>
      <vt:lpstr>gg sans</vt:lpstr>
      <vt:lpstr>Google Sans</vt:lpstr>
      <vt:lpstr>Wingdings</vt:lpstr>
      <vt:lpstr>Wingdings 3</vt:lpstr>
      <vt:lpstr>Ion</vt:lpstr>
      <vt:lpstr>                     Project on                 Fundamental Stock Market Analysis.</vt:lpstr>
      <vt:lpstr>PowerPoint Presentation</vt:lpstr>
      <vt:lpstr>PowerPoint Presentation</vt:lpstr>
      <vt:lpstr>What is Web scraping?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Vamshi Varma</dc:creator>
  <cp:lastModifiedBy>MOHD MOIN UDDIN</cp:lastModifiedBy>
  <cp:revision>2</cp:revision>
  <dcterms:created xsi:type="dcterms:W3CDTF">2024-02-23T04:15:52Z</dcterms:created>
  <dcterms:modified xsi:type="dcterms:W3CDTF">2024-09-12T10:48:24Z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